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notesSlides/_rels/notesSlide72.xml.rels" ContentType="application/vnd.openxmlformats-package.relationships+xml"/>
  <Override PartName="/ppt/notesSlides/_rels/notesSlide62.xml.rels" ContentType="application/vnd.openxmlformats-package.relationships+xml"/>
  <Override PartName="/ppt/notesSlides/_rels/notesSlide61.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52.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73.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68.xml.rels" ContentType="application/vnd.openxmlformats-package.relationships+xml"/>
  <Override PartName="/ppt/notesSlides/_rels/notesSlide22.xml.rels" ContentType="application/vnd.openxmlformats-package.relationships+xml"/>
  <Override PartName="/ppt/notesSlides/_rels/notesSlide69.xml.rels" ContentType="application/vnd.openxmlformats-package.relationships+xml"/>
  <Override PartName="/ppt/notesSlides/_rels/notesSlide1.xml.rels" ContentType="application/vnd.openxmlformats-package.relationships+xml"/>
  <Override PartName="/ppt/notesSlides/_rels/notesSlide23.xml.rels" ContentType="application/vnd.openxmlformats-package.relationships+xml"/>
  <Override PartName="/ppt/notesSlides/_rels/notesSlide31.xml.rels" ContentType="application/vnd.openxmlformats-package.relationships+xml"/>
  <Override PartName="/ppt/notesSlides/_rels/notesSlide5.xml.rels" ContentType="application/vnd.openxmlformats-package.relationships+xml"/>
  <Override PartName="/ppt/notesSlides/_rels/notesSlide32.xml.rels" ContentType="application/vnd.openxmlformats-package.relationships+xml"/>
  <Override PartName="/ppt/notesSlides/_rels/notesSlide50.xml.rels" ContentType="application/vnd.openxmlformats-package.relationships+xml"/>
  <Override PartName="/ppt/notesSlides/_rels/notesSlide44.xml.rels" ContentType="application/vnd.openxmlformats-package.relationships+xml"/>
  <Override PartName="/ppt/notesSlides/_rels/notesSlide47.xml.rels" ContentType="application/vnd.openxmlformats-package.relationships+xml"/>
  <Override PartName="/ppt/notesSlides/_rels/notesSlide45.xml.rels" ContentType="application/vnd.openxmlformats-package.relationships+xml"/>
  <Override PartName="/ppt/notesSlides/_rels/notesSlide46.xml.rels" ContentType="application/vnd.openxmlformats-package.relationships+xml"/>
  <Override PartName="/ppt/notesSlides/_rels/notesSlide51.xml.rels" ContentType="application/vnd.openxmlformats-package.relationships+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44.xml" ContentType="application/vnd.openxmlformats-officedocument.presentationml.notesSlide+xml"/>
  <Override PartName="/ppt/notesSlides/notesSlide51.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0.xml" ContentType="application/vnd.openxmlformats-officedocument.presentationml.notesSlide+xml"/>
  <Override PartName="/ppt/media/image121.gif" ContentType="image/gif"/>
  <Override PartName="/ppt/media/image120.jpeg" ContentType="image/jpeg"/>
  <Override PartName="/ppt/media/image119.png" ContentType="image/png"/>
  <Override PartName="/ppt/media/image109.png" ContentType="image/png"/>
  <Override PartName="/ppt/media/image122.png" ContentType="image/png"/>
  <Override PartName="/ppt/media/image108.jpeg" ContentType="image/jpeg"/>
  <Override PartName="/ppt/media/image117.png" ContentType="image/png"/>
  <Override PartName="/ppt/media/image99.png" ContentType="image/png"/>
  <Override PartName="/ppt/media/image116.png" ContentType="image/png"/>
  <Override PartName="/ppt/media/image98.png" ContentType="image/png"/>
  <Override PartName="/ppt/media/image115.png" ContentType="image/png"/>
  <Override PartName="/ppt/media/image97.png" ContentType="image/png"/>
  <Override PartName="/ppt/media/image114.png" ContentType="image/png"/>
  <Override PartName="/ppt/media/image96.png" ContentType="image/png"/>
  <Override PartName="/ppt/media/image113.png" ContentType="image/png"/>
  <Override PartName="/ppt/media/image95.png" ContentType="image/png"/>
  <Override PartName="/ppt/media/image112.png" ContentType="image/png"/>
  <Override PartName="/ppt/media/image94.png" ContentType="image/png"/>
  <Override PartName="/ppt/media/image111.png" ContentType="image/png"/>
  <Override PartName="/ppt/media/image93.png" ContentType="image/png"/>
  <Override PartName="/ppt/media/image110.png" ContentType="image/png"/>
  <Override PartName="/ppt/media/image92.png" ContentType="image/png"/>
  <Override PartName="/ppt/media/image91.png" ContentType="image/png"/>
  <Override PartName="/ppt/media/image90.png" ContentType="image/png"/>
  <Override PartName="/ppt/media/image106.png" ContentType="image/png"/>
  <Override PartName="/ppt/media/image88.png" ContentType="image/png"/>
  <Override PartName="/ppt/media/image100.png" ContentType="image/png"/>
  <Override PartName="/ppt/media/image82.png" ContentType="image/png"/>
  <Override PartName="/ppt/media/image81.png" ContentType="image/png"/>
  <Override PartName="/ppt/media/image79.png" ContentType="image/png"/>
  <Override PartName="/ppt/media/image7.wmf" ContentType="image/x-wmf"/>
  <Override PartName="/ppt/media/image125.png" ContentType="image/png"/>
  <Override PartName="/ppt/media/image1.wmf" ContentType="image/x-wmf"/>
  <Override PartName="/ppt/media/image105.png" ContentType="image/png"/>
  <Override PartName="/ppt/media/image87.png" ContentType="image/png"/>
  <Override PartName="/ppt/media/image6.png" ContentType="image/png"/>
  <Override PartName="/ppt/media/image61.png" ContentType="image/png"/>
  <Override PartName="/ppt/media/image104.png" ContentType="image/png"/>
  <Override PartName="/ppt/media/image86.png" ContentType="image/png"/>
  <Override PartName="/ppt/media/image5.png" ContentType="image/png"/>
  <Override PartName="/ppt/media/image60.png" ContentType="image/png"/>
  <Override PartName="/ppt/media/image103.png" ContentType="image/png"/>
  <Override PartName="/ppt/media/image85.png" ContentType="image/png"/>
  <Override PartName="/ppt/media/image4.png" ContentType="image/png"/>
  <Override PartName="/ppt/media/image102.png" ContentType="image/png"/>
  <Override PartName="/ppt/media/image84.png" ContentType="image/png"/>
  <Override PartName="/ppt/media/image3.png" ContentType="image/png"/>
  <Override PartName="/ppt/media/image101.png" ContentType="image/png"/>
  <Override PartName="/ppt/media/image83.png" ContentType="image/png"/>
  <Override PartName="/ppt/media/image2.png" ContentType="image/png"/>
  <Override PartName="/ppt/media/image107.png" ContentType="image/png"/>
  <Override PartName="/ppt/media/image89.png" ContentType="image/png"/>
  <Override PartName="/ppt/media/image8.png" ContentType="image/png"/>
  <Override PartName="/ppt/media/image63.png" ContentType="image/png"/>
  <Override PartName="/ppt/media/image9.png" ContentType="image/png"/>
  <Override PartName="/ppt/media/image118.jpeg" ContentType="image/jpeg"/>
  <Override PartName="/ppt/media/image64.png" ContentType="image/png"/>
  <Override PartName="/ppt/media/image40.png" ContentType="image/png"/>
  <Override PartName="/ppt/media/image43.png" ContentType="image/png"/>
  <Override PartName="/ppt/media/image68.png" ContentType="image/png"/>
  <Override PartName="/ppt/media/image42.png" ContentType="image/png"/>
  <Override PartName="/ppt/media/image67.png" ContentType="image/png"/>
  <Override PartName="/ppt/media/image16.wmf" ContentType="image/x-wmf"/>
  <Override PartName="/ppt/media/image21.png" ContentType="image/png"/>
  <Override PartName="/ppt/media/image46.png" ContentType="image/png"/>
  <Override PartName="/ppt/media/image36.png" ContentType="image/png"/>
  <Override PartName="/ppt/media/image11.png" ContentType="image/png"/>
  <Override PartName="/ppt/media/image10.wmf" ContentType="image/x-wmf"/>
  <Override PartName="/ppt/media/image35.png" ContentType="image/png"/>
  <Override PartName="/ppt/media/image34.png" ContentType="image/png"/>
  <Override PartName="/ppt/media/image80.jpeg" ContentType="image/jpe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65.gif" ContentType="image/gif"/>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0.png" ContentType="image/png"/>
  <Override PartName="/ppt/media/image45.png" ContentType="image/png"/>
  <Override PartName="/ppt/media/image19.png" ContentType="image/png"/>
  <Override PartName="/ppt/media/image18.png" ContentType="image/png"/>
  <Override PartName="/ppt/media/image126.png" ContentType="image/png"/>
  <Override PartName="/ppt/media/image17.png" ContentType="image/png"/>
  <Override PartName="/ppt/media/image123.png" ContentType="image/png"/>
  <Override PartName="/ppt/media/image14.png" ContentType="image/png"/>
  <Override PartName="/ppt/media/image39.png" ContentType="image/png"/>
  <Override PartName="/ppt/media/image124.png" ContentType="image/png"/>
  <Override PartName="/ppt/media/image15.png" ContentType="image/png"/>
  <Override PartName="/ppt/media/image12.wmf" ContentType="image/x-wmf"/>
  <Override PartName="/ppt/media/image37.png" ContentType="image/png"/>
  <Override PartName="/ppt/media/image13.wmf" ContentType="image/x-wmf"/>
  <Override PartName="/ppt/media/image38.png" ContentType="image/png"/>
  <Override PartName="/ppt/media/image41.png" ContentType="image/png"/>
  <Override PartName="/ppt/media/image66.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62.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72.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7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68.xml.rels" ContentType="application/vnd.openxmlformats-package.relationships+xml"/>
  <Override PartName="/ppt/slideLayouts/_rels/slideLayout67.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72.xml.rels" ContentType="application/vnd.openxmlformats-package.relationships+xml"/>
  <Override PartName="/ppt/slideLayouts/_rels/slideLayout44.xml.rels" ContentType="application/vnd.openxmlformats-package.relationships+xml"/>
  <Override PartName="/ppt/slideLayouts/_rels/slideLayout71.xml.rels" ContentType="application/vnd.openxmlformats-package.relationships+xml"/>
  <Override PartName="/ppt/slideLayouts/_rels/slideLayout43.xml.rels" ContentType="application/vnd.openxmlformats-package.relationships+xml"/>
  <Override PartName="/ppt/slideLayouts/_rels/slideLayout7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xml" ContentType="application/vnd.openxmlformats-officedocument.presentationml.slideLayout+xml"/>
  <Override PartName="/ppt/slideLayouts/slideLayout62.xml" ContentType="application/vnd.openxmlformats-officedocument.presentationml.slideLayout+xml"/>
  <Override PartName="/ppt/slideLayouts/slideLayout1.xml" ContentType="application/vnd.openxmlformats-officedocument.presentationml.slideLayout+xml"/>
  <Override PartName="/ppt/slideLayouts/slideLayout64.xml" ContentType="application/vnd.openxmlformats-officedocument.presentationml.slideLayout+xml"/>
  <Override PartName="/ppt/slideLayouts/slideLayout3.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_rels/item1.xml.rels" ContentType="application/vnd.openxmlformats-package.relationships+xml"/>
  <Override PartName="/customXml/item1.xml" ContentType="application/xml"/>
  <Override PartName="/customXml/itemProps1.xml" ContentType="application/vnd.openxmlformats-officedocument.customXml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Lst>
  <p:sldSz cx="12188825"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234465"/>
                </a:solidFill>
                <a:latin typeface="Calibri"/>
              </a:rPr>
              <a:t>Click to move the slide</a:t>
            </a:r>
            <a:endParaRPr b="0" lang="en-US" sz="1800" spc="-1" strike="noStrike">
              <a:solidFill>
                <a:srgbClr val="234465"/>
              </a:solidFill>
              <a:latin typeface="Calibri"/>
            </a:endParaRPr>
          </a:p>
        </p:txBody>
      </p:sp>
      <p:sp>
        <p:nvSpPr>
          <p:cNvPr id="289"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290"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291"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292"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293" name="PlaceHolder 6"/>
          <p:cNvSpPr>
            <a:spLocks noGrp="1"/>
          </p:cNvSpPr>
          <p:nvPr>
            <p:ph type="sldNum"/>
          </p:nvPr>
        </p:nvSpPr>
        <p:spPr>
          <a:xfrm>
            <a:off x="4278960" y="10157400"/>
            <a:ext cx="3280680" cy="534240"/>
          </a:xfrm>
          <a:prstGeom prst="rect">
            <a:avLst/>
          </a:prstGeom>
        </p:spPr>
        <p:txBody>
          <a:bodyPr lIns="0" rIns="0" tIns="0" bIns="0" anchor="b"/>
          <a:p>
            <a:pPr algn="r"/>
            <a:fld id="{9C001DA4-AC04-482B-B9E9-8881A854FED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xml"/><Relationship Id="rId4"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19.xml"/><Relationship Id="rId4"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20.xml"/><Relationship Id="rId4"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21.xml"/><Relationship Id="rId4"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22.xml"/><Relationship Id="rId4"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23.xml"/><Relationship Id="rId4"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31.xml"/><Relationship Id="rId4"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32.xml"/><Relationship Id="rId4"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44.xml"/><Relationship Id="rId4"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45.xml"/><Relationship Id="rId4"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46.xml"/><Relationship Id="rId4"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47.xml"/><Relationship Id="rId4"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5.xml"/><Relationship Id="rId4"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50.xml"/><Relationship Id="rId4"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51.xml"/><Relationship Id="rId4"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52.xml"/><Relationship Id="rId4"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57.xml"/><Relationship Id="rId4"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58.xml"/><Relationship Id="rId4"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59.xml"/><Relationship Id="rId4"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6.xml"/><Relationship Id="rId4"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60.xml"/><Relationship Id="rId4"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61.xml"/><Relationship Id="rId4"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62.xml"/><Relationship Id="rId4"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68.xml"/><Relationship Id="rId4"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69.xml"/><Relationship Id="rId4"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72.xml"/><Relationship Id="rId4"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hyperlink" Target="http://softuni.org/" TargetMode="External"/><Relationship Id="rId2" Type="http://schemas.openxmlformats.org/officeDocument/2006/relationships/hyperlink" Target="http://creativecommons.org/licenses/by-nc-sa/4.0/" TargetMode="External"/><Relationship Id="rId3" Type="http://schemas.openxmlformats.org/officeDocument/2006/relationships/slide" Target="../slides/slide73.xml"/><Relationship Id="rId4"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380880" y="685800"/>
            <a:ext cx="6095520" cy="3428640"/>
          </a:xfrm>
          <a:prstGeom prst="rect">
            <a:avLst/>
          </a:prstGeom>
        </p:spPr>
      </p:sp>
      <p:sp>
        <p:nvSpPr>
          <p:cNvPr id="749"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50"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51" name="TextShape 4"/>
          <p:cNvSpPr txBox="1"/>
          <p:nvPr/>
        </p:nvSpPr>
        <p:spPr>
          <a:xfrm>
            <a:off x="6309000" y="8748000"/>
            <a:ext cx="547200" cy="394200"/>
          </a:xfrm>
          <a:prstGeom prst="rect">
            <a:avLst/>
          </a:prstGeom>
          <a:noFill/>
          <a:ln>
            <a:noFill/>
          </a:ln>
        </p:spPr>
        <p:txBody>
          <a:bodyPr anchor="b"/>
          <a:p>
            <a:pPr algn="r">
              <a:lnSpc>
                <a:spcPct val="100000"/>
              </a:lnSpc>
            </a:pPr>
            <a:fld id="{1F968F1D-041C-4597-9CC0-DC9E327F5913}"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sldImg"/>
          </p:nvPr>
        </p:nvSpPr>
        <p:spPr>
          <a:xfrm>
            <a:off x="380880" y="685800"/>
            <a:ext cx="6095520" cy="3428640"/>
          </a:xfrm>
          <a:prstGeom prst="rect">
            <a:avLst/>
          </a:prstGeom>
        </p:spPr>
      </p:sp>
      <p:sp>
        <p:nvSpPr>
          <p:cNvPr id="761"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62"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63" name="TextShape 4"/>
          <p:cNvSpPr txBox="1"/>
          <p:nvPr/>
        </p:nvSpPr>
        <p:spPr>
          <a:xfrm>
            <a:off x="6309000" y="8748000"/>
            <a:ext cx="547200" cy="394200"/>
          </a:xfrm>
          <a:prstGeom prst="rect">
            <a:avLst/>
          </a:prstGeom>
          <a:noFill/>
          <a:ln>
            <a:noFill/>
          </a:ln>
        </p:spPr>
        <p:txBody>
          <a:bodyPr anchor="b"/>
          <a:p>
            <a:pPr algn="r">
              <a:lnSpc>
                <a:spcPct val="100000"/>
              </a:lnSpc>
            </a:pPr>
            <a:fld id="{58B187BB-2D27-4DC7-8F49-82F82C4AAB4C}"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sldImg"/>
          </p:nvPr>
        </p:nvSpPr>
        <p:spPr>
          <a:xfrm>
            <a:off x="380880" y="685800"/>
            <a:ext cx="6095520" cy="3428640"/>
          </a:xfrm>
          <a:prstGeom prst="rect">
            <a:avLst/>
          </a:prstGeom>
        </p:spPr>
      </p:sp>
      <p:sp>
        <p:nvSpPr>
          <p:cNvPr id="765"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66"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67" name="TextShape 4"/>
          <p:cNvSpPr txBox="1"/>
          <p:nvPr/>
        </p:nvSpPr>
        <p:spPr>
          <a:xfrm>
            <a:off x="6309000" y="8748000"/>
            <a:ext cx="547200" cy="394200"/>
          </a:xfrm>
          <a:prstGeom prst="rect">
            <a:avLst/>
          </a:prstGeom>
          <a:noFill/>
          <a:ln>
            <a:noFill/>
          </a:ln>
        </p:spPr>
        <p:txBody>
          <a:bodyPr anchor="b"/>
          <a:p>
            <a:pPr algn="r">
              <a:lnSpc>
                <a:spcPct val="100000"/>
              </a:lnSpc>
            </a:pPr>
            <a:fld id="{C67EEA21-E4CF-4DAC-93F2-1C9C6B8796B7}"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380880" y="685800"/>
            <a:ext cx="6095520" cy="3428640"/>
          </a:xfrm>
          <a:prstGeom prst="rect">
            <a:avLst/>
          </a:prstGeom>
        </p:spPr>
      </p:sp>
      <p:sp>
        <p:nvSpPr>
          <p:cNvPr id="769"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70"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71" name="TextShape 4"/>
          <p:cNvSpPr txBox="1"/>
          <p:nvPr/>
        </p:nvSpPr>
        <p:spPr>
          <a:xfrm>
            <a:off x="6309000" y="8748000"/>
            <a:ext cx="547200" cy="394200"/>
          </a:xfrm>
          <a:prstGeom prst="rect">
            <a:avLst/>
          </a:prstGeom>
          <a:noFill/>
          <a:ln>
            <a:noFill/>
          </a:ln>
        </p:spPr>
        <p:txBody>
          <a:bodyPr anchor="b"/>
          <a:p>
            <a:pPr algn="r">
              <a:lnSpc>
                <a:spcPct val="100000"/>
              </a:lnSpc>
            </a:pPr>
            <a:fld id="{63E4234B-4E4D-4889-BB37-CC315AC3E215}"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380880" y="685800"/>
            <a:ext cx="6095520" cy="3428640"/>
          </a:xfrm>
          <a:prstGeom prst="rect">
            <a:avLst/>
          </a:prstGeom>
        </p:spPr>
      </p:sp>
      <p:sp>
        <p:nvSpPr>
          <p:cNvPr id="773"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74"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75" name="TextShape 4"/>
          <p:cNvSpPr txBox="1"/>
          <p:nvPr/>
        </p:nvSpPr>
        <p:spPr>
          <a:xfrm>
            <a:off x="6309000" y="8748000"/>
            <a:ext cx="547200" cy="394200"/>
          </a:xfrm>
          <a:prstGeom prst="rect">
            <a:avLst/>
          </a:prstGeom>
          <a:noFill/>
          <a:ln>
            <a:noFill/>
          </a:ln>
        </p:spPr>
        <p:txBody>
          <a:bodyPr anchor="b"/>
          <a:p>
            <a:pPr algn="r">
              <a:lnSpc>
                <a:spcPct val="100000"/>
              </a:lnSpc>
            </a:pPr>
            <a:fld id="{3C36F22C-E077-4E45-8F2C-DBD083E4CD7A}"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sldImg"/>
          </p:nvPr>
        </p:nvSpPr>
        <p:spPr>
          <a:xfrm>
            <a:off x="380880" y="685800"/>
            <a:ext cx="6095520" cy="3428640"/>
          </a:xfrm>
          <a:prstGeom prst="rect">
            <a:avLst/>
          </a:prstGeom>
        </p:spPr>
      </p:sp>
      <p:sp>
        <p:nvSpPr>
          <p:cNvPr id="777"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78"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79" name="TextShape 4"/>
          <p:cNvSpPr txBox="1"/>
          <p:nvPr/>
        </p:nvSpPr>
        <p:spPr>
          <a:xfrm>
            <a:off x="6309000" y="8748000"/>
            <a:ext cx="547200" cy="394200"/>
          </a:xfrm>
          <a:prstGeom prst="rect">
            <a:avLst/>
          </a:prstGeom>
          <a:noFill/>
          <a:ln>
            <a:noFill/>
          </a:ln>
        </p:spPr>
        <p:txBody>
          <a:bodyPr anchor="b"/>
          <a:p>
            <a:pPr algn="r">
              <a:lnSpc>
                <a:spcPct val="100000"/>
              </a:lnSpc>
            </a:pPr>
            <a:fld id="{96CBF0F3-5D57-4D19-A488-4C0A1F8F15FE}"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380880" y="685800"/>
            <a:ext cx="6095520" cy="3428640"/>
          </a:xfrm>
          <a:prstGeom prst="rect">
            <a:avLst/>
          </a:prstGeom>
        </p:spPr>
      </p:sp>
      <p:sp>
        <p:nvSpPr>
          <p:cNvPr id="781"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82"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83" name="TextShape 4"/>
          <p:cNvSpPr txBox="1"/>
          <p:nvPr/>
        </p:nvSpPr>
        <p:spPr>
          <a:xfrm>
            <a:off x="6309000" y="8748000"/>
            <a:ext cx="547200" cy="394200"/>
          </a:xfrm>
          <a:prstGeom prst="rect">
            <a:avLst/>
          </a:prstGeom>
          <a:noFill/>
          <a:ln>
            <a:noFill/>
          </a:ln>
        </p:spPr>
        <p:txBody>
          <a:bodyPr anchor="b"/>
          <a:p>
            <a:pPr algn="r">
              <a:lnSpc>
                <a:spcPct val="100000"/>
              </a:lnSpc>
            </a:pPr>
            <a:fld id="{78E3614A-B20D-44CB-BC14-28FA2E6EA6ED}"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sldImg"/>
          </p:nvPr>
        </p:nvSpPr>
        <p:spPr>
          <a:xfrm>
            <a:off x="380880" y="685800"/>
            <a:ext cx="6095520" cy="3428640"/>
          </a:xfrm>
          <a:prstGeom prst="rect">
            <a:avLst/>
          </a:prstGeom>
        </p:spPr>
      </p:sp>
      <p:sp>
        <p:nvSpPr>
          <p:cNvPr id="785"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86"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87" name="TextShape 4"/>
          <p:cNvSpPr txBox="1"/>
          <p:nvPr/>
        </p:nvSpPr>
        <p:spPr>
          <a:xfrm>
            <a:off x="6309000" y="8748000"/>
            <a:ext cx="547200" cy="394200"/>
          </a:xfrm>
          <a:prstGeom prst="rect">
            <a:avLst/>
          </a:prstGeom>
          <a:noFill/>
          <a:ln>
            <a:noFill/>
          </a:ln>
        </p:spPr>
        <p:txBody>
          <a:bodyPr anchor="b"/>
          <a:p>
            <a:pPr algn="r">
              <a:lnSpc>
                <a:spcPct val="100000"/>
              </a:lnSpc>
            </a:pPr>
            <a:fld id="{F4CE38AD-5556-4653-B98E-A465B5E54E3C}"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sldImg"/>
          </p:nvPr>
        </p:nvSpPr>
        <p:spPr>
          <a:xfrm>
            <a:off x="380880" y="685800"/>
            <a:ext cx="6095520" cy="3428640"/>
          </a:xfrm>
          <a:prstGeom prst="rect">
            <a:avLst/>
          </a:prstGeom>
        </p:spPr>
      </p:sp>
      <p:sp>
        <p:nvSpPr>
          <p:cNvPr id="789"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90"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91" name="TextShape 4"/>
          <p:cNvSpPr txBox="1"/>
          <p:nvPr/>
        </p:nvSpPr>
        <p:spPr>
          <a:xfrm>
            <a:off x="6309000" y="8748000"/>
            <a:ext cx="547200" cy="394200"/>
          </a:xfrm>
          <a:prstGeom prst="rect">
            <a:avLst/>
          </a:prstGeom>
          <a:noFill/>
          <a:ln>
            <a:noFill/>
          </a:ln>
        </p:spPr>
        <p:txBody>
          <a:bodyPr anchor="b"/>
          <a:p>
            <a:pPr algn="r">
              <a:lnSpc>
                <a:spcPct val="100000"/>
              </a:lnSpc>
            </a:pPr>
            <a:fld id="{565E4644-24DF-4DCA-BAE8-E4BBFE910BA2}"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380880" y="685800"/>
            <a:ext cx="6095520" cy="3428640"/>
          </a:xfrm>
          <a:prstGeom prst="rect">
            <a:avLst/>
          </a:prstGeom>
        </p:spPr>
      </p:sp>
      <p:sp>
        <p:nvSpPr>
          <p:cNvPr id="793"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94"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95" name="TextShape 4"/>
          <p:cNvSpPr txBox="1"/>
          <p:nvPr/>
        </p:nvSpPr>
        <p:spPr>
          <a:xfrm>
            <a:off x="6309000" y="8748000"/>
            <a:ext cx="547200" cy="394200"/>
          </a:xfrm>
          <a:prstGeom prst="rect">
            <a:avLst/>
          </a:prstGeom>
          <a:noFill/>
          <a:ln>
            <a:noFill/>
          </a:ln>
        </p:spPr>
        <p:txBody>
          <a:bodyPr anchor="b"/>
          <a:p>
            <a:pPr algn="r">
              <a:lnSpc>
                <a:spcPct val="100000"/>
              </a:lnSpc>
            </a:pPr>
            <a:fld id="{19D99B07-4B81-4A67-BEF5-06A3500145F1}"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sldImg"/>
          </p:nvPr>
        </p:nvSpPr>
        <p:spPr>
          <a:xfrm>
            <a:off x="380880" y="685800"/>
            <a:ext cx="6095520" cy="3428640"/>
          </a:xfrm>
          <a:prstGeom prst="rect">
            <a:avLst/>
          </a:prstGeom>
        </p:spPr>
      </p:sp>
      <p:sp>
        <p:nvSpPr>
          <p:cNvPr id="797"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98"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99" name="TextShape 4"/>
          <p:cNvSpPr txBox="1"/>
          <p:nvPr/>
        </p:nvSpPr>
        <p:spPr>
          <a:xfrm>
            <a:off x="6309000" y="8748000"/>
            <a:ext cx="547200" cy="394200"/>
          </a:xfrm>
          <a:prstGeom prst="rect">
            <a:avLst/>
          </a:prstGeom>
          <a:noFill/>
          <a:ln>
            <a:noFill/>
          </a:ln>
        </p:spPr>
        <p:txBody>
          <a:bodyPr anchor="b"/>
          <a:p>
            <a:pPr algn="r">
              <a:lnSpc>
                <a:spcPct val="100000"/>
              </a:lnSpc>
            </a:pPr>
            <a:fld id="{2616DF8B-3415-465B-B3D4-EF50B07F40C7}"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sldImg"/>
          </p:nvPr>
        </p:nvSpPr>
        <p:spPr>
          <a:xfrm>
            <a:off x="380880" y="685800"/>
            <a:ext cx="6095520" cy="3428640"/>
          </a:xfrm>
          <a:prstGeom prst="rect">
            <a:avLst/>
          </a:prstGeom>
        </p:spPr>
      </p:sp>
      <p:sp>
        <p:nvSpPr>
          <p:cNvPr id="801"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802"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03" name="TextShape 4"/>
          <p:cNvSpPr txBox="1"/>
          <p:nvPr/>
        </p:nvSpPr>
        <p:spPr>
          <a:xfrm>
            <a:off x="6309000" y="8748000"/>
            <a:ext cx="547200" cy="394200"/>
          </a:xfrm>
          <a:prstGeom prst="rect">
            <a:avLst/>
          </a:prstGeom>
          <a:noFill/>
          <a:ln>
            <a:noFill/>
          </a:ln>
        </p:spPr>
        <p:txBody>
          <a:bodyPr anchor="b"/>
          <a:p>
            <a:pPr algn="r">
              <a:lnSpc>
                <a:spcPct val="100000"/>
              </a:lnSpc>
            </a:pPr>
            <a:fld id="{6C238EA4-7E69-4D52-A505-288DEE66E33B}"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PlaceHolder 1"/>
          <p:cNvSpPr>
            <a:spLocks noGrp="1"/>
          </p:cNvSpPr>
          <p:nvPr>
            <p:ph type="sldImg"/>
          </p:nvPr>
        </p:nvSpPr>
        <p:spPr>
          <a:xfrm>
            <a:off x="380880" y="685800"/>
            <a:ext cx="6095520" cy="3428640"/>
          </a:xfrm>
          <a:prstGeom prst="rect">
            <a:avLst/>
          </a:prstGeom>
        </p:spPr>
      </p:sp>
      <p:sp>
        <p:nvSpPr>
          <p:cNvPr id="753"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54"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55" name="TextShape 4"/>
          <p:cNvSpPr txBox="1"/>
          <p:nvPr/>
        </p:nvSpPr>
        <p:spPr>
          <a:xfrm>
            <a:off x="6309000" y="8748000"/>
            <a:ext cx="547200" cy="394200"/>
          </a:xfrm>
          <a:prstGeom prst="rect">
            <a:avLst/>
          </a:prstGeom>
          <a:noFill/>
          <a:ln>
            <a:noFill/>
          </a:ln>
        </p:spPr>
        <p:txBody>
          <a:bodyPr anchor="b"/>
          <a:p>
            <a:pPr algn="r">
              <a:lnSpc>
                <a:spcPct val="100000"/>
              </a:lnSpc>
            </a:pPr>
            <a:fld id="{F6AEAFFD-8A9D-4C18-9E7E-D1914B3613D7}"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380880" y="685800"/>
            <a:ext cx="6095520" cy="3428640"/>
          </a:xfrm>
          <a:prstGeom prst="rect">
            <a:avLst/>
          </a:prstGeom>
        </p:spPr>
      </p:sp>
      <p:sp>
        <p:nvSpPr>
          <p:cNvPr id="805"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806"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07" name="TextShape 4"/>
          <p:cNvSpPr txBox="1"/>
          <p:nvPr/>
        </p:nvSpPr>
        <p:spPr>
          <a:xfrm>
            <a:off x="6309000" y="8748000"/>
            <a:ext cx="547200" cy="394200"/>
          </a:xfrm>
          <a:prstGeom prst="rect">
            <a:avLst/>
          </a:prstGeom>
          <a:noFill/>
          <a:ln>
            <a:noFill/>
          </a:ln>
        </p:spPr>
        <p:txBody>
          <a:bodyPr anchor="b"/>
          <a:p>
            <a:pPr algn="r">
              <a:lnSpc>
                <a:spcPct val="100000"/>
              </a:lnSpc>
            </a:pPr>
            <a:fld id="{FD317B1A-FE9B-4F48-B47E-857B0E0887E8}"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380880" y="685800"/>
            <a:ext cx="6095520" cy="3428640"/>
          </a:xfrm>
          <a:prstGeom prst="rect">
            <a:avLst/>
          </a:prstGeom>
        </p:spPr>
      </p:sp>
      <p:sp>
        <p:nvSpPr>
          <p:cNvPr id="809"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810"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11" name="TextShape 4"/>
          <p:cNvSpPr txBox="1"/>
          <p:nvPr/>
        </p:nvSpPr>
        <p:spPr>
          <a:xfrm>
            <a:off x="6309000" y="8748000"/>
            <a:ext cx="547200" cy="394200"/>
          </a:xfrm>
          <a:prstGeom prst="rect">
            <a:avLst/>
          </a:prstGeom>
          <a:noFill/>
          <a:ln>
            <a:noFill/>
          </a:ln>
        </p:spPr>
        <p:txBody>
          <a:bodyPr anchor="b"/>
          <a:p>
            <a:pPr algn="r">
              <a:lnSpc>
                <a:spcPct val="100000"/>
              </a:lnSpc>
            </a:pPr>
            <a:fld id="{B371F55C-BC4D-4C5B-9EF8-87005C241ABC}"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sldImg"/>
          </p:nvPr>
        </p:nvSpPr>
        <p:spPr>
          <a:xfrm>
            <a:off x="380880" y="685800"/>
            <a:ext cx="6095520" cy="3428640"/>
          </a:xfrm>
          <a:prstGeom prst="rect">
            <a:avLst/>
          </a:prstGeom>
        </p:spPr>
      </p:sp>
      <p:sp>
        <p:nvSpPr>
          <p:cNvPr id="813"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814"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15" name="TextShape 4"/>
          <p:cNvSpPr txBox="1"/>
          <p:nvPr/>
        </p:nvSpPr>
        <p:spPr>
          <a:xfrm>
            <a:off x="6309000" y="8748000"/>
            <a:ext cx="547200" cy="394200"/>
          </a:xfrm>
          <a:prstGeom prst="rect">
            <a:avLst/>
          </a:prstGeom>
          <a:noFill/>
          <a:ln>
            <a:noFill/>
          </a:ln>
        </p:spPr>
        <p:txBody>
          <a:bodyPr anchor="b"/>
          <a:p>
            <a:pPr algn="r">
              <a:lnSpc>
                <a:spcPct val="100000"/>
              </a:lnSpc>
            </a:pPr>
            <a:fld id="{3EE2A3F1-7F0D-47B8-9D9F-34B96FD55DB1}"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380880" y="685800"/>
            <a:ext cx="6095520" cy="3428640"/>
          </a:xfrm>
          <a:prstGeom prst="rect">
            <a:avLst/>
          </a:prstGeom>
        </p:spPr>
      </p:sp>
      <p:sp>
        <p:nvSpPr>
          <p:cNvPr id="817" name="PlaceHolder 2"/>
          <p:cNvSpPr>
            <a:spLocks noGrp="1"/>
          </p:cNvSpPr>
          <p:nvPr>
            <p:ph type="body"/>
          </p:nvPr>
        </p:nvSpPr>
        <p:spPr>
          <a:xfrm>
            <a:off x="380880" y="4343400"/>
            <a:ext cx="6095520" cy="4114440"/>
          </a:xfrm>
          <a:prstGeom prst="rect">
            <a:avLst/>
          </a:prstGeom>
        </p:spPr>
        <p:txBody>
          <a:bodyPr/>
          <a:p>
            <a:pPr marL="216000" indent="-216000">
              <a:lnSpc>
                <a:spcPct val="100000"/>
              </a:lnSpc>
            </a:pPr>
            <a:r>
              <a:rPr b="0" lang="en-US" sz="2000" spc="-1" strike="noStrike">
                <a:latin typeface="Arial"/>
              </a:rPr>
              <a:t>As you can see, you can define margins on specific sides with the appropriate properties (e.g. margin-right: 5px). But you can also define them in the “margin” property in the following way:</a:t>
            </a:r>
            <a:br/>
            <a:r>
              <a:rPr b="0" lang="en-US" sz="2000" spc="-1" strike="noStrike">
                <a:latin typeface="Arial"/>
              </a:rPr>
              <a:t>~ margin: 30px 60px; // This means: The margin on the top and the bottom should be 30 pixels, and on the left and the right – 60 pixels.</a:t>
            </a:r>
            <a:endParaRPr b="0" lang="en-US" sz="2000" spc="-1" strike="noStrike">
              <a:latin typeface="Arial"/>
            </a:endParaRPr>
          </a:p>
          <a:p>
            <a:pPr marL="216000" indent="-216000">
              <a:lnSpc>
                <a:spcPct val="100000"/>
              </a:lnSpc>
            </a:pPr>
            <a:r>
              <a:rPr b="0" lang="en-US" sz="2000" spc="-1" strike="noStrike">
                <a:latin typeface="Arial"/>
              </a:rPr>
              <a:t>~ margin: 30px 45px 60px; // The margin on the top should be 30 pixels, the left and right should be 45 pixels, and the bottom should be 60 pixels.</a:t>
            </a:r>
            <a:endParaRPr b="0" lang="en-US" sz="2000" spc="-1" strike="noStrike">
              <a:latin typeface="Arial"/>
            </a:endParaRPr>
          </a:p>
          <a:p>
            <a:pPr marL="216000" indent="-216000">
              <a:lnSpc>
                <a:spcPct val="100000"/>
              </a:lnSpc>
            </a:pPr>
            <a:r>
              <a:rPr b="0" lang="en-US" sz="2000" spc="-1" strike="noStrike">
                <a:latin typeface="Arial"/>
              </a:rPr>
              <a:t>~ margin: 15px 30px 45px 60px // The margin on the top should be 15 pixels, the right – 30 pixels, bottom – 45 pixels, left – 60 pixels.</a:t>
            </a:r>
            <a:endParaRPr b="0" lang="en-US" sz="2000" spc="-1" strike="noStrike">
              <a:latin typeface="Arial"/>
            </a:endParaRPr>
          </a:p>
          <a:p>
            <a:pPr marL="216000" indent="-216000">
              <a:lnSpc>
                <a:spcPct val="100000"/>
              </a:lnSpc>
            </a:pPr>
            <a:r>
              <a:rPr b="0" lang="en-US" sz="2000" spc="-1" strike="noStrike">
                <a:latin typeface="Arial"/>
              </a:rPr>
              <a:t>Note that you mustn’t put any other separator than space.</a:t>
            </a:r>
            <a:endParaRPr b="0" lang="en-US" sz="2000" spc="-1" strike="noStrike">
              <a:latin typeface="Arial"/>
            </a:endParaRPr>
          </a:p>
        </p:txBody>
      </p:sp>
      <p:sp>
        <p:nvSpPr>
          <p:cNvPr id="818"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19" name="TextShape 4"/>
          <p:cNvSpPr txBox="1"/>
          <p:nvPr/>
        </p:nvSpPr>
        <p:spPr>
          <a:xfrm>
            <a:off x="6309000" y="8748000"/>
            <a:ext cx="547200" cy="394200"/>
          </a:xfrm>
          <a:prstGeom prst="rect">
            <a:avLst/>
          </a:prstGeom>
          <a:noFill/>
          <a:ln>
            <a:noFill/>
          </a:ln>
        </p:spPr>
        <p:txBody>
          <a:bodyPr anchor="b"/>
          <a:p>
            <a:pPr algn="r">
              <a:lnSpc>
                <a:spcPct val="100000"/>
              </a:lnSpc>
            </a:pPr>
            <a:fld id="{F67F839E-2B29-4179-9767-D70C49BFC2EE}"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sldImg"/>
          </p:nvPr>
        </p:nvSpPr>
        <p:spPr>
          <a:xfrm>
            <a:off x="380880" y="685800"/>
            <a:ext cx="6095520" cy="3428640"/>
          </a:xfrm>
          <a:prstGeom prst="rect">
            <a:avLst/>
          </a:prstGeom>
        </p:spPr>
      </p:sp>
      <p:sp>
        <p:nvSpPr>
          <p:cNvPr id="821" name="PlaceHolder 2"/>
          <p:cNvSpPr>
            <a:spLocks noGrp="1"/>
          </p:cNvSpPr>
          <p:nvPr>
            <p:ph type="body"/>
          </p:nvPr>
        </p:nvSpPr>
        <p:spPr>
          <a:xfrm>
            <a:off x="380880" y="4343400"/>
            <a:ext cx="6095520" cy="4114440"/>
          </a:xfrm>
          <a:prstGeom prst="rect">
            <a:avLst/>
          </a:prstGeom>
        </p:spPr>
        <p:txBody>
          <a:bodyPr/>
          <a:p>
            <a:pPr marL="216000" indent="-216000">
              <a:lnSpc>
                <a:spcPct val="100000"/>
              </a:lnSpc>
            </a:pPr>
            <a:r>
              <a:rPr b="0" lang="en-US" sz="2000" spc="-1" strike="noStrike">
                <a:latin typeface="Arial"/>
              </a:rPr>
              <a:t>As you can see, you can define margins on specific sides with the appropriate properties (e.g. margin-right: 5px). But you can also define them in the “margin” property in the following way:</a:t>
            </a:r>
            <a:br/>
            <a:r>
              <a:rPr b="0" lang="en-US" sz="2000" spc="-1" strike="noStrike">
                <a:latin typeface="Arial"/>
              </a:rPr>
              <a:t>~ margin: 30px 60px; // This means: The margin on the top and the bottom should be 30 pixels, and on the left and the right – 60 pixels.</a:t>
            </a:r>
            <a:endParaRPr b="0" lang="en-US" sz="2000" spc="-1" strike="noStrike">
              <a:latin typeface="Arial"/>
            </a:endParaRPr>
          </a:p>
          <a:p>
            <a:pPr marL="216000" indent="-216000">
              <a:lnSpc>
                <a:spcPct val="100000"/>
              </a:lnSpc>
            </a:pPr>
            <a:r>
              <a:rPr b="0" lang="en-US" sz="2000" spc="-1" strike="noStrike">
                <a:latin typeface="Arial"/>
              </a:rPr>
              <a:t>~ margin: 30px 45px 60px; // The margin on the top should be 30 pixels, the left and right should be 45 pixels, and the bottom should be 60 pixels.</a:t>
            </a:r>
            <a:endParaRPr b="0" lang="en-US" sz="2000" spc="-1" strike="noStrike">
              <a:latin typeface="Arial"/>
            </a:endParaRPr>
          </a:p>
          <a:p>
            <a:pPr marL="216000" indent="-216000">
              <a:lnSpc>
                <a:spcPct val="100000"/>
              </a:lnSpc>
            </a:pPr>
            <a:r>
              <a:rPr b="0" lang="en-US" sz="2000" spc="-1" strike="noStrike">
                <a:latin typeface="Arial"/>
              </a:rPr>
              <a:t>~ margin: 15px 30px 45px 60px // The margin on the top should be 15 pixels, the right – 30 pixels, bottom – 45 pixels, left – 60 pixels.</a:t>
            </a:r>
            <a:endParaRPr b="0" lang="en-US" sz="2000" spc="-1" strike="noStrike">
              <a:latin typeface="Arial"/>
            </a:endParaRPr>
          </a:p>
          <a:p>
            <a:pPr marL="216000" indent="-216000">
              <a:lnSpc>
                <a:spcPct val="100000"/>
              </a:lnSpc>
            </a:pPr>
            <a:r>
              <a:rPr b="0" lang="en-US" sz="2000" spc="-1" strike="noStrike">
                <a:latin typeface="Arial"/>
              </a:rPr>
              <a:t>Note that you mustn’t put any other separator than space.</a:t>
            </a:r>
            <a:endParaRPr b="0" lang="en-US" sz="2000" spc="-1" strike="noStrike">
              <a:latin typeface="Arial"/>
            </a:endParaRPr>
          </a:p>
        </p:txBody>
      </p:sp>
      <p:sp>
        <p:nvSpPr>
          <p:cNvPr id="822"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23" name="TextShape 4"/>
          <p:cNvSpPr txBox="1"/>
          <p:nvPr/>
        </p:nvSpPr>
        <p:spPr>
          <a:xfrm>
            <a:off x="6309000" y="8748000"/>
            <a:ext cx="547200" cy="394200"/>
          </a:xfrm>
          <a:prstGeom prst="rect">
            <a:avLst/>
          </a:prstGeom>
          <a:noFill/>
          <a:ln>
            <a:noFill/>
          </a:ln>
        </p:spPr>
        <p:txBody>
          <a:bodyPr anchor="b"/>
          <a:p>
            <a:pPr algn="r">
              <a:lnSpc>
                <a:spcPct val="100000"/>
              </a:lnSpc>
            </a:pPr>
            <a:fld id="{4FFA0991-BCBB-40C0-9A13-BB733E197558}"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sldImg"/>
          </p:nvPr>
        </p:nvSpPr>
        <p:spPr>
          <a:xfrm>
            <a:off x="380880" y="685800"/>
            <a:ext cx="6095520" cy="3428640"/>
          </a:xfrm>
          <a:prstGeom prst="rect">
            <a:avLst/>
          </a:prstGeom>
        </p:spPr>
      </p:sp>
      <p:sp>
        <p:nvSpPr>
          <p:cNvPr id="825" name="PlaceHolder 2"/>
          <p:cNvSpPr>
            <a:spLocks noGrp="1"/>
          </p:cNvSpPr>
          <p:nvPr>
            <p:ph type="body"/>
          </p:nvPr>
        </p:nvSpPr>
        <p:spPr>
          <a:xfrm>
            <a:off x="380880" y="4343400"/>
            <a:ext cx="6095520" cy="4114440"/>
          </a:xfrm>
          <a:prstGeom prst="rect">
            <a:avLst/>
          </a:prstGeom>
        </p:spPr>
        <p:txBody>
          <a:bodyPr/>
          <a:p>
            <a:pPr marL="216000" indent="-216000">
              <a:lnSpc>
                <a:spcPct val="100000"/>
              </a:lnSpc>
            </a:pPr>
            <a:r>
              <a:rPr b="0" lang="en-US" sz="2000" spc="-1" strike="noStrike">
                <a:latin typeface="Arial"/>
              </a:rPr>
              <a:t>As you can see, you can define margins on specific sides with the appropriate properties (e.g. margin-right: 5px). But you can also define them in the “margin” property in the following way:</a:t>
            </a:r>
            <a:br/>
            <a:r>
              <a:rPr b="0" lang="en-US" sz="2000" spc="-1" strike="noStrike">
                <a:latin typeface="Arial"/>
              </a:rPr>
              <a:t>~ margin: 30px 60px; // This means: The margin on the top and the bottom should be 30 pixels, and on the left and the right – 60 pixels.</a:t>
            </a:r>
            <a:endParaRPr b="0" lang="en-US" sz="2000" spc="-1" strike="noStrike">
              <a:latin typeface="Arial"/>
            </a:endParaRPr>
          </a:p>
          <a:p>
            <a:pPr marL="216000" indent="-216000">
              <a:lnSpc>
                <a:spcPct val="100000"/>
              </a:lnSpc>
            </a:pPr>
            <a:r>
              <a:rPr b="0" lang="en-US" sz="2000" spc="-1" strike="noStrike">
                <a:latin typeface="Arial"/>
              </a:rPr>
              <a:t>~ margin: 30px 45px 60px; // The margin on the top should be 30 pixels, the left and right should be 45 pixels, and the bottom should be 60 pixels.</a:t>
            </a:r>
            <a:endParaRPr b="0" lang="en-US" sz="2000" spc="-1" strike="noStrike">
              <a:latin typeface="Arial"/>
            </a:endParaRPr>
          </a:p>
          <a:p>
            <a:pPr marL="216000" indent="-216000">
              <a:lnSpc>
                <a:spcPct val="100000"/>
              </a:lnSpc>
            </a:pPr>
            <a:r>
              <a:rPr b="0" lang="en-US" sz="2000" spc="-1" strike="noStrike">
                <a:latin typeface="Arial"/>
              </a:rPr>
              <a:t>~ margin: 15px 30px 45px 60px // The margin on the top should be 15 pixels, the right – 30 pixels, bottom – 45 pixels, left – 60 pixels.</a:t>
            </a:r>
            <a:endParaRPr b="0" lang="en-US" sz="2000" spc="-1" strike="noStrike">
              <a:latin typeface="Arial"/>
            </a:endParaRPr>
          </a:p>
          <a:p>
            <a:pPr marL="216000" indent="-216000">
              <a:lnSpc>
                <a:spcPct val="100000"/>
              </a:lnSpc>
            </a:pPr>
            <a:r>
              <a:rPr b="0" lang="en-US" sz="2000" spc="-1" strike="noStrike">
                <a:latin typeface="Arial"/>
              </a:rPr>
              <a:t>Note that you mustn’t put any other separator than space.</a:t>
            </a:r>
            <a:endParaRPr b="0" lang="en-US" sz="2000" spc="-1" strike="noStrike">
              <a:latin typeface="Arial"/>
            </a:endParaRPr>
          </a:p>
        </p:txBody>
      </p:sp>
      <p:sp>
        <p:nvSpPr>
          <p:cNvPr id="826"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27" name="TextShape 4"/>
          <p:cNvSpPr txBox="1"/>
          <p:nvPr/>
        </p:nvSpPr>
        <p:spPr>
          <a:xfrm>
            <a:off x="6309000" y="8748000"/>
            <a:ext cx="547200" cy="394200"/>
          </a:xfrm>
          <a:prstGeom prst="rect">
            <a:avLst/>
          </a:prstGeom>
          <a:noFill/>
          <a:ln>
            <a:noFill/>
          </a:ln>
        </p:spPr>
        <p:txBody>
          <a:bodyPr anchor="b"/>
          <a:p>
            <a:pPr algn="r">
              <a:lnSpc>
                <a:spcPct val="100000"/>
              </a:lnSpc>
            </a:pPr>
            <a:fld id="{EB534A6F-240C-49F0-AD67-E476140E2500}"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380880" y="685800"/>
            <a:ext cx="6095520" cy="3428640"/>
          </a:xfrm>
          <a:prstGeom prst="rect">
            <a:avLst/>
          </a:prstGeom>
        </p:spPr>
      </p:sp>
      <p:sp>
        <p:nvSpPr>
          <p:cNvPr id="757"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758"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759" name="TextShape 4"/>
          <p:cNvSpPr txBox="1"/>
          <p:nvPr/>
        </p:nvSpPr>
        <p:spPr>
          <a:xfrm>
            <a:off x="6309000" y="8748000"/>
            <a:ext cx="547200" cy="394200"/>
          </a:xfrm>
          <a:prstGeom prst="rect">
            <a:avLst/>
          </a:prstGeom>
          <a:noFill/>
          <a:ln>
            <a:noFill/>
          </a:ln>
        </p:spPr>
        <p:txBody>
          <a:bodyPr anchor="b"/>
          <a:p>
            <a:pPr algn="r">
              <a:lnSpc>
                <a:spcPct val="100000"/>
              </a:lnSpc>
            </a:pPr>
            <a:fld id="{D93F9782-A509-44E2-8963-7F83E49853A2}"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380880" y="685800"/>
            <a:ext cx="6095520" cy="3428640"/>
          </a:xfrm>
          <a:prstGeom prst="rect">
            <a:avLst/>
          </a:prstGeom>
        </p:spPr>
      </p:sp>
      <p:sp>
        <p:nvSpPr>
          <p:cNvPr id="829" name="PlaceHolder 2"/>
          <p:cNvSpPr>
            <a:spLocks noGrp="1"/>
          </p:cNvSpPr>
          <p:nvPr>
            <p:ph type="body"/>
          </p:nvPr>
        </p:nvSpPr>
        <p:spPr>
          <a:xfrm>
            <a:off x="380880" y="4343400"/>
            <a:ext cx="6095520" cy="4114440"/>
          </a:xfrm>
          <a:prstGeom prst="rect">
            <a:avLst/>
          </a:prstGeom>
        </p:spPr>
        <p:txBody>
          <a:bodyPr/>
          <a:p>
            <a:pPr marL="216000" indent="-216000">
              <a:lnSpc>
                <a:spcPct val="100000"/>
              </a:lnSpc>
            </a:pPr>
            <a:r>
              <a:rPr b="0" lang="en-US" sz="2000" spc="-1" strike="noStrike">
                <a:latin typeface="Arial"/>
              </a:rPr>
              <a:t>As you can see, you can define margins on specific sides with the appropriate properties (e.g. margin-right: 5px). </a:t>
            </a:r>
            <a:r>
              <a:rPr b="0" i="1" lang="en-US" sz="2000" spc="-1" strike="noStrike">
                <a:latin typeface="Arial"/>
              </a:rPr>
              <a:t> </a:t>
            </a:r>
            <a:r>
              <a:rPr b="0" lang="en-US" sz="2000" spc="-1" strike="noStrike">
                <a:latin typeface="Arial"/>
              </a:rPr>
              <a:t>In order </a:t>
            </a:r>
            <a:r>
              <a:rPr b="0" lang="en-US" sz="1600" spc="-1" strike="noStrike">
                <a:solidFill>
                  <a:srgbClr val="000000"/>
                </a:solidFill>
                <a:latin typeface="+mn-lt"/>
                <a:ea typeface="+mn-ea"/>
              </a:rPr>
              <a:t>to shorten the code, it is possible to specify all the margin properties in one property</a:t>
            </a:r>
            <a:r>
              <a:rPr b="0" lang="en-US" sz="2000" spc="-1" strike="noStrike">
                <a:solidFill>
                  <a:srgbClr val="000000"/>
                </a:solidFill>
                <a:latin typeface="+mn-lt"/>
                <a:ea typeface="+mn-ea"/>
              </a:rPr>
              <a:t>:</a:t>
            </a:r>
            <a:br/>
            <a:r>
              <a:rPr b="0" lang="en-US" sz="2000" spc="-1" strike="noStrike">
                <a:solidFill>
                  <a:srgbClr val="000000"/>
                </a:solidFill>
                <a:latin typeface="+mn-lt"/>
                <a:ea typeface="+mn-ea"/>
              </a:rPr>
              <a:t>~ margin: </a:t>
            </a:r>
            <a:r>
              <a:rPr b="1" lang="en-US" sz="2000" spc="-1" strike="noStrike">
                <a:solidFill>
                  <a:srgbClr val="000000"/>
                </a:solidFill>
                <a:latin typeface="+mn-lt"/>
                <a:ea typeface="+mn-ea"/>
              </a:rPr>
              <a:t>30px 60px</a:t>
            </a:r>
            <a:r>
              <a:rPr b="0" lang="en-US" sz="2000" spc="-1" strike="noStrike">
                <a:solidFill>
                  <a:srgbClr val="000000"/>
                </a:solidFill>
                <a:latin typeface="+mn-lt"/>
                <a:ea typeface="+mn-ea"/>
              </a:rPr>
              <a:t>; </a:t>
            </a:r>
            <a:r>
              <a:rPr b="0" i="1" lang="en-US" sz="2000" spc="-1" strike="noStrike">
                <a:solidFill>
                  <a:srgbClr val="000000"/>
                </a:solidFill>
                <a:latin typeface="+mn-lt"/>
                <a:ea typeface="+mn-ea"/>
              </a:rPr>
              <a:t>// This means: The margin on the top and the bottom should be 30 pixels, and on the left and the right – 60 pixels.</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 margin: </a:t>
            </a:r>
            <a:r>
              <a:rPr b="1" lang="en-US" sz="2000" spc="-1" strike="noStrike">
                <a:solidFill>
                  <a:srgbClr val="000000"/>
                </a:solidFill>
                <a:latin typeface="+mn-lt"/>
                <a:ea typeface="+mn-ea"/>
              </a:rPr>
              <a:t>30px 45px 60px</a:t>
            </a:r>
            <a:r>
              <a:rPr b="0" lang="en-US" sz="2000" spc="-1" strike="noStrike">
                <a:solidFill>
                  <a:srgbClr val="000000"/>
                </a:solidFill>
                <a:latin typeface="+mn-lt"/>
                <a:ea typeface="+mn-ea"/>
              </a:rPr>
              <a:t>; </a:t>
            </a:r>
            <a:r>
              <a:rPr b="0" i="1" lang="en-US" sz="2000" spc="-1" strike="noStrike">
                <a:solidFill>
                  <a:srgbClr val="000000"/>
                </a:solidFill>
                <a:latin typeface="+mn-lt"/>
                <a:ea typeface="+mn-ea"/>
              </a:rPr>
              <a:t>// The margin on the top should be 30 pixels, the left and right should be 45 pixels, and the bottom should be 60 pixels.</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 margin: </a:t>
            </a:r>
            <a:r>
              <a:rPr b="1" lang="en-US" sz="2000" spc="-1" strike="noStrike">
                <a:solidFill>
                  <a:srgbClr val="000000"/>
                </a:solidFill>
                <a:latin typeface="+mn-lt"/>
                <a:ea typeface="+mn-ea"/>
              </a:rPr>
              <a:t>15px 30px 45px 60px; </a:t>
            </a:r>
            <a:r>
              <a:rPr b="0" i="1" lang="en-US" sz="2000" spc="-1" strike="noStrike">
                <a:solidFill>
                  <a:srgbClr val="000000"/>
                </a:solidFill>
                <a:latin typeface="+mn-lt"/>
                <a:ea typeface="+mn-ea"/>
              </a:rPr>
              <a:t>// The margin on the top should be 15 pixels, the right – 30 pixels, bottom – 45 pixels, left – 60 pixels.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Note that you mustn’t put any other separator than space.</a:t>
            </a:r>
            <a:endParaRPr b="0" lang="en-US" sz="2000" spc="-1" strike="noStrike">
              <a:latin typeface="Arial"/>
            </a:endParaRPr>
          </a:p>
        </p:txBody>
      </p:sp>
      <p:sp>
        <p:nvSpPr>
          <p:cNvPr id="830"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31" name="TextShape 4"/>
          <p:cNvSpPr txBox="1"/>
          <p:nvPr/>
        </p:nvSpPr>
        <p:spPr>
          <a:xfrm>
            <a:off x="6309000" y="8748000"/>
            <a:ext cx="547200" cy="394200"/>
          </a:xfrm>
          <a:prstGeom prst="rect">
            <a:avLst/>
          </a:prstGeom>
          <a:noFill/>
          <a:ln>
            <a:noFill/>
          </a:ln>
        </p:spPr>
        <p:txBody>
          <a:bodyPr anchor="b"/>
          <a:p>
            <a:pPr algn="r">
              <a:lnSpc>
                <a:spcPct val="100000"/>
              </a:lnSpc>
            </a:pPr>
            <a:fld id="{C2D04240-6030-4B12-8AFF-096ABC2E9FEA}"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sldImg"/>
          </p:nvPr>
        </p:nvSpPr>
        <p:spPr>
          <a:xfrm>
            <a:off x="380880" y="685800"/>
            <a:ext cx="6095520" cy="3428640"/>
          </a:xfrm>
          <a:prstGeom prst="rect">
            <a:avLst/>
          </a:prstGeom>
        </p:spPr>
      </p:sp>
      <p:sp>
        <p:nvSpPr>
          <p:cNvPr id="833" name="PlaceHolder 2"/>
          <p:cNvSpPr>
            <a:spLocks noGrp="1"/>
          </p:cNvSpPr>
          <p:nvPr>
            <p:ph type="body"/>
          </p:nvPr>
        </p:nvSpPr>
        <p:spPr>
          <a:xfrm>
            <a:off x="380880" y="4343400"/>
            <a:ext cx="6095520" cy="4114440"/>
          </a:xfrm>
          <a:prstGeom prst="rect">
            <a:avLst/>
          </a:prstGeom>
        </p:spPr>
        <p:txBody>
          <a:bodyPr/>
          <a:p>
            <a:pPr marL="216000" indent="-216000">
              <a:lnSpc>
                <a:spcPct val="100000"/>
              </a:lnSpc>
            </a:pPr>
            <a:r>
              <a:rPr b="0" lang="en-US" sz="2000" spc="-1" strike="noStrike">
                <a:latin typeface="Arial"/>
              </a:rPr>
              <a:t>As you can see, you can define margins on specific sides with the appropriate properties (e.g. margin-right: 5px). </a:t>
            </a:r>
            <a:r>
              <a:rPr b="0" i="1" lang="en-US" sz="2000" spc="-1" strike="noStrike">
                <a:latin typeface="Arial"/>
              </a:rPr>
              <a:t> </a:t>
            </a:r>
            <a:r>
              <a:rPr b="0" lang="en-US" sz="2000" spc="-1" strike="noStrike">
                <a:latin typeface="Arial"/>
              </a:rPr>
              <a:t>In order </a:t>
            </a:r>
            <a:r>
              <a:rPr b="0" lang="en-US" sz="1600" spc="-1" strike="noStrike">
                <a:solidFill>
                  <a:srgbClr val="000000"/>
                </a:solidFill>
                <a:latin typeface="+mn-lt"/>
                <a:ea typeface="+mn-ea"/>
              </a:rPr>
              <a:t>to shorten the code, it is possible to specify all the margin properties in one property</a:t>
            </a:r>
            <a:r>
              <a:rPr b="0" lang="en-US" sz="2000" spc="-1" strike="noStrike">
                <a:solidFill>
                  <a:srgbClr val="000000"/>
                </a:solidFill>
                <a:latin typeface="+mn-lt"/>
                <a:ea typeface="+mn-ea"/>
              </a:rPr>
              <a:t>:</a:t>
            </a:r>
            <a:br/>
            <a:r>
              <a:rPr b="0" lang="en-US" sz="2000" spc="-1" strike="noStrike">
                <a:solidFill>
                  <a:srgbClr val="000000"/>
                </a:solidFill>
                <a:latin typeface="+mn-lt"/>
                <a:ea typeface="+mn-ea"/>
              </a:rPr>
              <a:t>~ margin: </a:t>
            </a:r>
            <a:r>
              <a:rPr b="1" lang="en-US" sz="2000" spc="-1" strike="noStrike">
                <a:solidFill>
                  <a:srgbClr val="000000"/>
                </a:solidFill>
                <a:latin typeface="+mn-lt"/>
                <a:ea typeface="+mn-ea"/>
              </a:rPr>
              <a:t>30px 60px</a:t>
            </a:r>
            <a:r>
              <a:rPr b="0" lang="en-US" sz="2000" spc="-1" strike="noStrike">
                <a:solidFill>
                  <a:srgbClr val="000000"/>
                </a:solidFill>
                <a:latin typeface="+mn-lt"/>
                <a:ea typeface="+mn-ea"/>
              </a:rPr>
              <a:t>; </a:t>
            </a:r>
            <a:r>
              <a:rPr b="0" i="1" lang="en-US" sz="2000" spc="-1" strike="noStrike">
                <a:solidFill>
                  <a:srgbClr val="000000"/>
                </a:solidFill>
                <a:latin typeface="+mn-lt"/>
                <a:ea typeface="+mn-ea"/>
              </a:rPr>
              <a:t>// This means: The margin on the top and the bottom should be 30 pixels, and on the left and the right – 60 pixels.</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 margin: </a:t>
            </a:r>
            <a:r>
              <a:rPr b="1" lang="en-US" sz="2000" spc="-1" strike="noStrike">
                <a:solidFill>
                  <a:srgbClr val="000000"/>
                </a:solidFill>
                <a:latin typeface="+mn-lt"/>
                <a:ea typeface="+mn-ea"/>
              </a:rPr>
              <a:t>30px 45px 60px</a:t>
            </a:r>
            <a:r>
              <a:rPr b="0" lang="en-US" sz="2000" spc="-1" strike="noStrike">
                <a:solidFill>
                  <a:srgbClr val="000000"/>
                </a:solidFill>
                <a:latin typeface="+mn-lt"/>
                <a:ea typeface="+mn-ea"/>
              </a:rPr>
              <a:t>; </a:t>
            </a:r>
            <a:r>
              <a:rPr b="0" i="1" lang="en-US" sz="2000" spc="-1" strike="noStrike">
                <a:solidFill>
                  <a:srgbClr val="000000"/>
                </a:solidFill>
                <a:latin typeface="+mn-lt"/>
                <a:ea typeface="+mn-ea"/>
              </a:rPr>
              <a:t>// The margin on the top should be 30 pixels, the left and right should be 45 pixels, and the bottom should be 60 pixels.</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 margin: </a:t>
            </a:r>
            <a:r>
              <a:rPr b="1" lang="en-US" sz="2000" spc="-1" strike="noStrike">
                <a:solidFill>
                  <a:srgbClr val="000000"/>
                </a:solidFill>
                <a:latin typeface="+mn-lt"/>
                <a:ea typeface="+mn-ea"/>
              </a:rPr>
              <a:t>15px 30px 45px 60px; </a:t>
            </a:r>
            <a:r>
              <a:rPr b="0" i="1" lang="en-US" sz="2000" spc="-1" strike="noStrike">
                <a:solidFill>
                  <a:srgbClr val="000000"/>
                </a:solidFill>
                <a:latin typeface="+mn-lt"/>
                <a:ea typeface="+mn-ea"/>
              </a:rPr>
              <a:t>// The margin on the top should be 15 pixels, the right – 30 pixels, bottom – 45 pixels, left – 60 pixels.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Note that you mustn’t put any other separator than space.</a:t>
            </a:r>
            <a:endParaRPr b="0" lang="en-US" sz="2000" spc="-1" strike="noStrike">
              <a:latin typeface="Arial"/>
            </a:endParaRPr>
          </a:p>
        </p:txBody>
      </p:sp>
      <p:sp>
        <p:nvSpPr>
          <p:cNvPr id="834"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35" name="TextShape 4"/>
          <p:cNvSpPr txBox="1"/>
          <p:nvPr/>
        </p:nvSpPr>
        <p:spPr>
          <a:xfrm>
            <a:off x="6309000" y="8748000"/>
            <a:ext cx="547200" cy="394200"/>
          </a:xfrm>
          <a:prstGeom prst="rect">
            <a:avLst/>
          </a:prstGeom>
          <a:noFill/>
          <a:ln>
            <a:noFill/>
          </a:ln>
        </p:spPr>
        <p:txBody>
          <a:bodyPr anchor="b"/>
          <a:p>
            <a:pPr algn="r">
              <a:lnSpc>
                <a:spcPct val="100000"/>
              </a:lnSpc>
            </a:pPr>
            <a:fld id="{45F73671-0161-4C5A-B647-B7B664288D59}"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sldImg"/>
          </p:nvPr>
        </p:nvSpPr>
        <p:spPr>
          <a:xfrm>
            <a:off x="380880" y="685800"/>
            <a:ext cx="6095520" cy="3428640"/>
          </a:xfrm>
          <a:prstGeom prst="rect">
            <a:avLst/>
          </a:prstGeom>
        </p:spPr>
      </p:sp>
      <p:sp>
        <p:nvSpPr>
          <p:cNvPr id="837" name="PlaceHolder 2"/>
          <p:cNvSpPr>
            <a:spLocks noGrp="1"/>
          </p:cNvSpPr>
          <p:nvPr>
            <p:ph type="body"/>
          </p:nvPr>
        </p:nvSpPr>
        <p:spPr>
          <a:xfrm>
            <a:off x="380880" y="4343400"/>
            <a:ext cx="6095520" cy="4114440"/>
          </a:xfrm>
          <a:prstGeom prst="rect">
            <a:avLst/>
          </a:prstGeom>
        </p:spPr>
        <p:txBody>
          <a:bodyPr/>
          <a:p>
            <a:pPr marL="216000" indent="-216000">
              <a:lnSpc>
                <a:spcPct val="100000"/>
              </a:lnSpc>
            </a:pPr>
            <a:r>
              <a:rPr b="0" lang="en-US" sz="2000" spc="-1" strike="noStrike">
                <a:latin typeface="Arial"/>
              </a:rPr>
              <a:t>As you can see, you can define margins on specific sides with the appropriate properties (e.g. margin-right: 5px). </a:t>
            </a:r>
            <a:r>
              <a:rPr b="0" i="1" lang="en-US" sz="2000" spc="-1" strike="noStrike">
                <a:latin typeface="Arial"/>
              </a:rPr>
              <a:t> </a:t>
            </a:r>
            <a:r>
              <a:rPr b="0" lang="en-US" sz="2000" spc="-1" strike="noStrike">
                <a:latin typeface="Arial"/>
              </a:rPr>
              <a:t>In order </a:t>
            </a:r>
            <a:r>
              <a:rPr b="0" lang="en-US" sz="1600" spc="-1" strike="noStrike">
                <a:solidFill>
                  <a:srgbClr val="000000"/>
                </a:solidFill>
                <a:latin typeface="+mn-lt"/>
                <a:ea typeface="+mn-ea"/>
              </a:rPr>
              <a:t>to shorten the code, it is possible to specify all the margin properties in one property</a:t>
            </a:r>
            <a:r>
              <a:rPr b="0" lang="en-US" sz="2000" spc="-1" strike="noStrike">
                <a:solidFill>
                  <a:srgbClr val="000000"/>
                </a:solidFill>
                <a:latin typeface="+mn-lt"/>
                <a:ea typeface="+mn-ea"/>
              </a:rPr>
              <a:t>:</a:t>
            </a:r>
            <a:br/>
            <a:r>
              <a:rPr b="0" lang="en-US" sz="2000" spc="-1" strike="noStrike">
                <a:solidFill>
                  <a:srgbClr val="000000"/>
                </a:solidFill>
                <a:latin typeface="+mn-lt"/>
                <a:ea typeface="+mn-ea"/>
              </a:rPr>
              <a:t>~ margin: </a:t>
            </a:r>
            <a:r>
              <a:rPr b="1" lang="en-US" sz="2000" spc="-1" strike="noStrike">
                <a:solidFill>
                  <a:srgbClr val="000000"/>
                </a:solidFill>
                <a:latin typeface="+mn-lt"/>
                <a:ea typeface="+mn-ea"/>
              </a:rPr>
              <a:t>30px 60px</a:t>
            </a:r>
            <a:r>
              <a:rPr b="0" lang="en-US" sz="2000" spc="-1" strike="noStrike">
                <a:solidFill>
                  <a:srgbClr val="000000"/>
                </a:solidFill>
                <a:latin typeface="+mn-lt"/>
                <a:ea typeface="+mn-ea"/>
              </a:rPr>
              <a:t>; </a:t>
            </a:r>
            <a:r>
              <a:rPr b="0" i="1" lang="en-US" sz="2000" spc="-1" strike="noStrike">
                <a:solidFill>
                  <a:srgbClr val="000000"/>
                </a:solidFill>
                <a:latin typeface="+mn-lt"/>
                <a:ea typeface="+mn-ea"/>
              </a:rPr>
              <a:t>// This means: The margin on the top and the bottom should be 30 pixels, and on the left and the right – 60 pixels.</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 margin: </a:t>
            </a:r>
            <a:r>
              <a:rPr b="1" lang="en-US" sz="2000" spc="-1" strike="noStrike">
                <a:solidFill>
                  <a:srgbClr val="000000"/>
                </a:solidFill>
                <a:latin typeface="+mn-lt"/>
                <a:ea typeface="+mn-ea"/>
              </a:rPr>
              <a:t>30px 45px 60px</a:t>
            </a:r>
            <a:r>
              <a:rPr b="0" lang="en-US" sz="2000" spc="-1" strike="noStrike">
                <a:solidFill>
                  <a:srgbClr val="000000"/>
                </a:solidFill>
                <a:latin typeface="+mn-lt"/>
                <a:ea typeface="+mn-ea"/>
              </a:rPr>
              <a:t>; </a:t>
            </a:r>
            <a:r>
              <a:rPr b="0" i="1" lang="en-US" sz="2000" spc="-1" strike="noStrike">
                <a:solidFill>
                  <a:srgbClr val="000000"/>
                </a:solidFill>
                <a:latin typeface="+mn-lt"/>
                <a:ea typeface="+mn-ea"/>
              </a:rPr>
              <a:t>// The margin on the top should be 30 pixels, the left and right should be 45 pixels, and the bottom should be 60 pixels.</a:t>
            </a: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 margin: </a:t>
            </a:r>
            <a:r>
              <a:rPr b="1" lang="en-US" sz="2000" spc="-1" strike="noStrike">
                <a:solidFill>
                  <a:srgbClr val="000000"/>
                </a:solidFill>
                <a:latin typeface="+mn-lt"/>
                <a:ea typeface="+mn-ea"/>
              </a:rPr>
              <a:t>15px 30px 45px 60px; </a:t>
            </a:r>
            <a:r>
              <a:rPr b="0" i="1" lang="en-US" sz="2000" spc="-1" strike="noStrike">
                <a:solidFill>
                  <a:srgbClr val="000000"/>
                </a:solidFill>
                <a:latin typeface="+mn-lt"/>
                <a:ea typeface="+mn-ea"/>
              </a:rPr>
              <a:t>// The margin on the top should be 15 pixels, the right – 30 pixels, bottom – 45 pixels, left – 60 pixels.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solidFill>
                  <a:srgbClr val="000000"/>
                </a:solidFill>
                <a:latin typeface="+mn-lt"/>
                <a:ea typeface="+mn-ea"/>
              </a:rPr>
              <a:t>Note that you mustn’t put any other separator than space.</a:t>
            </a:r>
            <a:endParaRPr b="0" lang="en-US" sz="2000" spc="-1" strike="noStrike">
              <a:latin typeface="Arial"/>
            </a:endParaRPr>
          </a:p>
        </p:txBody>
      </p:sp>
      <p:sp>
        <p:nvSpPr>
          <p:cNvPr id="838"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39" name="TextShape 4"/>
          <p:cNvSpPr txBox="1"/>
          <p:nvPr/>
        </p:nvSpPr>
        <p:spPr>
          <a:xfrm>
            <a:off x="6309000" y="8748000"/>
            <a:ext cx="547200" cy="394200"/>
          </a:xfrm>
          <a:prstGeom prst="rect">
            <a:avLst/>
          </a:prstGeom>
          <a:noFill/>
          <a:ln>
            <a:noFill/>
          </a:ln>
        </p:spPr>
        <p:txBody>
          <a:bodyPr anchor="b"/>
          <a:p>
            <a:pPr algn="r">
              <a:lnSpc>
                <a:spcPct val="100000"/>
              </a:lnSpc>
            </a:pPr>
            <a:fld id="{41B77026-50A1-4839-BF29-5EDE1F852A4D}"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380880" y="685800"/>
            <a:ext cx="6095520" cy="3428640"/>
          </a:xfrm>
          <a:prstGeom prst="rect">
            <a:avLst/>
          </a:prstGeom>
        </p:spPr>
      </p:sp>
      <p:sp>
        <p:nvSpPr>
          <p:cNvPr id="841"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842"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Calibri"/>
                <a:ea typeface="+mn-ea"/>
              </a:rPr>
              <a:t>© Software University Foundation – </a:t>
            </a:r>
            <a:r>
              <a:rPr b="0" lang="en-US" sz="1000" spc="-1" strike="noStrike" u="sng">
                <a:solidFill>
                  <a:srgbClr val="000000"/>
                </a:solidFill>
                <a:uFillTx/>
                <a:latin typeface="Calibri"/>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Calibri"/>
                <a:ea typeface="+mn-ea"/>
              </a:rPr>
              <a:t>This work is licensed under the </a:t>
            </a:r>
            <a:r>
              <a:rPr b="0" lang="en-US" sz="1000" spc="-1" strike="noStrike" u="sng">
                <a:solidFill>
                  <a:srgbClr val="000000"/>
                </a:solidFill>
                <a:uFillTx/>
                <a:latin typeface="Calibri"/>
                <a:ea typeface="+mn-ea"/>
                <a:hlinkClick r:id="rId2"/>
              </a:rPr>
              <a:t>Creative Commons Attribution-NonCommercial-ShareAlike</a:t>
            </a:r>
            <a:r>
              <a:rPr b="0" lang="en-US" sz="1000" spc="-1" strike="noStrike">
                <a:solidFill>
                  <a:srgbClr val="000000"/>
                </a:solidFill>
                <a:latin typeface="Calibri"/>
                <a:ea typeface="+mn-ea"/>
              </a:rPr>
              <a:t> license.</a:t>
            </a:r>
            <a:endParaRPr b="0" lang="en-US" sz="1000" spc="-1" strike="noStrike">
              <a:latin typeface="Times New Roman"/>
            </a:endParaRPr>
          </a:p>
        </p:txBody>
      </p:sp>
      <p:sp>
        <p:nvSpPr>
          <p:cNvPr id="843" name="TextShape 4"/>
          <p:cNvSpPr txBox="1"/>
          <p:nvPr/>
        </p:nvSpPr>
        <p:spPr>
          <a:xfrm>
            <a:off x="6309000" y="8748000"/>
            <a:ext cx="547200" cy="394200"/>
          </a:xfrm>
          <a:prstGeom prst="rect">
            <a:avLst/>
          </a:prstGeom>
          <a:noFill/>
          <a:ln>
            <a:noFill/>
          </a:ln>
        </p:spPr>
        <p:txBody>
          <a:bodyPr anchor="b"/>
          <a:p>
            <a:pPr algn="r">
              <a:lnSpc>
                <a:spcPct val="100000"/>
              </a:lnSpc>
            </a:pPr>
            <a:fld id="{1AC40331-24CE-4934-8DCF-71744A14ECF3}" type="slidenum">
              <a:rPr b="0" lang="en-US" sz="1000" spc="-1" strike="noStrike">
                <a:solidFill>
                  <a:srgbClr val="000000"/>
                </a:solidFill>
                <a:latin typeface="Calibri"/>
                <a:ea typeface="+mn-ea"/>
              </a:rPr>
              <a:t>&lt;number&gt;</a:t>
            </a:fld>
            <a:endParaRPr b="0" lang="en-US" sz="10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380880" y="685800"/>
            <a:ext cx="6095520" cy="3428640"/>
          </a:xfrm>
          <a:prstGeom prst="rect">
            <a:avLst/>
          </a:prstGeom>
        </p:spPr>
      </p:sp>
      <p:sp>
        <p:nvSpPr>
          <p:cNvPr id="845"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846"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47" name="TextShape 4"/>
          <p:cNvSpPr txBox="1"/>
          <p:nvPr/>
        </p:nvSpPr>
        <p:spPr>
          <a:xfrm>
            <a:off x="6309000" y="8748000"/>
            <a:ext cx="547200" cy="394200"/>
          </a:xfrm>
          <a:prstGeom prst="rect">
            <a:avLst/>
          </a:prstGeom>
          <a:noFill/>
          <a:ln>
            <a:noFill/>
          </a:ln>
        </p:spPr>
        <p:txBody>
          <a:bodyPr anchor="b"/>
          <a:p>
            <a:pPr algn="r">
              <a:lnSpc>
                <a:spcPct val="100000"/>
              </a:lnSpc>
            </a:pPr>
            <a:fld id="{290753A3-CF98-4A8F-8EA6-0E4B1D8795E5}"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sldImg"/>
          </p:nvPr>
        </p:nvSpPr>
        <p:spPr>
          <a:xfrm>
            <a:off x="380880" y="685800"/>
            <a:ext cx="6095520" cy="3428640"/>
          </a:xfrm>
          <a:prstGeom prst="rect">
            <a:avLst/>
          </a:prstGeom>
        </p:spPr>
      </p:sp>
      <p:sp>
        <p:nvSpPr>
          <p:cNvPr id="849"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850"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51" name="TextShape 4"/>
          <p:cNvSpPr txBox="1"/>
          <p:nvPr/>
        </p:nvSpPr>
        <p:spPr>
          <a:xfrm>
            <a:off x="6309000" y="8748000"/>
            <a:ext cx="547200" cy="394200"/>
          </a:xfrm>
          <a:prstGeom prst="rect">
            <a:avLst/>
          </a:prstGeom>
          <a:noFill/>
          <a:ln>
            <a:noFill/>
          </a:ln>
        </p:spPr>
        <p:txBody>
          <a:bodyPr anchor="b"/>
          <a:p>
            <a:pPr algn="r">
              <a:lnSpc>
                <a:spcPct val="100000"/>
              </a:lnSpc>
            </a:pPr>
            <a:fld id="{EE50A511-E9A9-4EE0-9CAF-890E62ED74B6}"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380880" y="685800"/>
            <a:ext cx="6095520" cy="3428640"/>
          </a:xfrm>
          <a:prstGeom prst="rect">
            <a:avLst/>
          </a:prstGeom>
        </p:spPr>
      </p:sp>
      <p:sp>
        <p:nvSpPr>
          <p:cNvPr id="853" name="PlaceHolder 2"/>
          <p:cNvSpPr>
            <a:spLocks noGrp="1"/>
          </p:cNvSpPr>
          <p:nvPr>
            <p:ph type="body"/>
          </p:nvPr>
        </p:nvSpPr>
        <p:spPr>
          <a:xfrm>
            <a:off x="380880" y="4343400"/>
            <a:ext cx="6095520" cy="4114440"/>
          </a:xfrm>
          <a:prstGeom prst="rect">
            <a:avLst/>
          </a:prstGeom>
        </p:spPr>
        <p:txBody>
          <a:bodyPr/>
          <a:p>
            <a:endParaRPr b="0" lang="en-US" sz="2000" spc="-1" strike="noStrike">
              <a:latin typeface="Arial"/>
            </a:endParaRPr>
          </a:p>
        </p:txBody>
      </p:sp>
      <p:sp>
        <p:nvSpPr>
          <p:cNvPr id="854" name="TextShape 3"/>
          <p:cNvSpPr txBox="1"/>
          <p:nvPr/>
        </p:nvSpPr>
        <p:spPr>
          <a:xfrm>
            <a:off x="0" y="8748000"/>
            <a:ext cx="6308640" cy="394200"/>
          </a:xfrm>
          <a:prstGeom prst="rect">
            <a:avLst/>
          </a:prstGeom>
          <a:noFill/>
          <a:ln>
            <a:noFill/>
          </a:ln>
        </p:spPr>
        <p:txBody>
          <a:bodyPr anchor="b"/>
          <a:p>
            <a:pPr>
              <a:lnSpc>
                <a:spcPct val="100000"/>
              </a:lnSpc>
            </a:pPr>
            <a:r>
              <a:rPr b="0" lang="en-US" sz="1000" spc="-1" strike="noStrike">
                <a:solidFill>
                  <a:srgbClr val="000000"/>
                </a:solidFill>
                <a:latin typeface="+mn-lt"/>
                <a:ea typeface="+mn-ea"/>
              </a:rPr>
              <a:t>© Software University Foundation – </a:t>
            </a:r>
            <a:r>
              <a:rPr b="0" lang="en-US" sz="1000" spc="-1" strike="noStrike" u="sng">
                <a:solidFill>
                  <a:srgbClr val="000000"/>
                </a:solidFill>
                <a:uFillTx/>
                <a:latin typeface="+mn-lt"/>
                <a:ea typeface="+mn-ea"/>
                <a:hlinkClick r:id="rId1"/>
              </a:rPr>
              <a:t>http://softuni.org</a:t>
            </a:r>
            <a:endParaRPr b="0" lang="en-US" sz="1000" spc="-1" strike="noStrike">
              <a:latin typeface="Times New Roman"/>
            </a:endParaRPr>
          </a:p>
          <a:p>
            <a:pPr>
              <a:lnSpc>
                <a:spcPct val="100000"/>
              </a:lnSpc>
            </a:pPr>
            <a:r>
              <a:rPr b="0" lang="en-US" sz="1000" spc="-1" strike="noStrike">
                <a:solidFill>
                  <a:srgbClr val="000000"/>
                </a:solidFill>
                <a:latin typeface="+mn-lt"/>
                <a:ea typeface="+mn-ea"/>
              </a:rPr>
              <a:t>This work is licensed under the </a:t>
            </a:r>
            <a:r>
              <a:rPr b="0" lang="en-US" sz="1000" spc="-1" strike="noStrike" u="sng">
                <a:solidFill>
                  <a:srgbClr val="000000"/>
                </a:solidFill>
                <a:uFillTx/>
                <a:latin typeface="+mn-lt"/>
                <a:ea typeface="+mn-ea"/>
                <a:hlinkClick r:id="rId2"/>
              </a:rPr>
              <a:t>Creative Commons Attribution-NonCommercial-ShareAlike</a:t>
            </a:r>
            <a:r>
              <a:rPr b="0" lang="en-US" sz="1000" spc="-1" strike="noStrike">
                <a:solidFill>
                  <a:srgbClr val="000000"/>
                </a:solidFill>
                <a:latin typeface="+mn-lt"/>
                <a:ea typeface="+mn-ea"/>
              </a:rPr>
              <a:t> license.</a:t>
            </a:r>
            <a:endParaRPr b="0" lang="en-US" sz="1000" spc="-1" strike="noStrike">
              <a:latin typeface="Times New Roman"/>
            </a:endParaRPr>
          </a:p>
        </p:txBody>
      </p:sp>
      <p:sp>
        <p:nvSpPr>
          <p:cNvPr id="855" name="TextShape 4"/>
          <p:cNvSpPr txBox="1"/>
          <p:nvPr/>
        </p:nvSpPr>
        <p:spPr>
          <a:xfrm>
            <a:off x="6309000" y="8748000"/>
            <a:ext cx="547200" cy="394200"/>
          </a:xfrm>
          <a:prstGeom prst="rect">
            <a:avLst/>
          </a:prstGeom>
          <a:noFill/>
          <a:ln>
            <a:noFill/>
          </a:ln>
        </p:spPr>
        <p:txBody>
          <a:bodyPr anchor="b"/>
          <a:p>
            <a:pPr algn="r">
              <a:lnSpc>
                <a:spcPct val="100000"/>
              </a:lnSpc>
            </a:pPr>
            <a:fld id="{4DA4FC07-EE41-4461-A65F-B8602B99A2CB}" type="slidenum">
              <a:rPr b="0" lang="en-US" sz="1000" spc="-1" strike="noStrike">
                <a:solidFill>
                  <a:srgbClr val="000000"/>
                </a:solidFill>
                <a:latin typeface="+mn-lt"/>
                <a:ea typeface="+mn-ea"/>
              </a:rPr>
              <a:t>&lt;number&gt;</a:t>
            </a:fld>
            <a:endParaRPr b="0" lang="en-US" sz="10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35" name="PlaceHolder 2"/>
          <p:cNvSpPr>
            <a:spLocks noGrp="1"/>
          </p:cNvSpPr>
          <p:nvPr>
            <p:ph type="body"/>
          </p:nvPr>
        </p:nvSpPr>
        <p:spPr>
          <a:xfrm>
            <a:off x="190440" y="119628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36" name="PlaceHolder 3"/>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38"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39"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40"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41" name="PlaceHolder 5"/>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43" name="PlaceHolder 2"/>
          <p:cNvSpPr>
            <a:spLocks noGrp="1"/>
          </p:cNvSpPr>
          <p:nvPr>
            <p:ph type="body"/>
          </p:nvPr>
        </p:nvSpPr>
        <p:spPr>
          <a:xfrm>
            <a:off x="19044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44" name="PlaceHolder 3"/>
          <p:cNvSpPr>
            <a:spLocks noGrp="1"/>
          </p:cNvSpPr>
          <p:nvPr>
            <p:ph type="body"/>
          </p:nvPr>
        </p:nvSpPr>
        <p:spPr>
          <a:xfrm>
            <a:off x="418500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45" name="PlaceHolder 4"/>
          <p:cNvSpPr>
            <a:spLocks noGrp="1"/>
          </p:cNvSpPr>
          <p:nvPr>
            <p:ph type="body"/>
          </p:nvPr>
        </p:nvSpPr>
        <p:spPr>
          <a:xfrm>
            <a:off x="817992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46" name="PlaceHolder 5"/>
          <p:cNvSpPr>
            <a:spLocks noGrp="1"/>
          </p:cNvSpPr>
          <p:nvPr>
            <p:ph type="body"/>
          </p:nvPr>
        </p:nvSpPr>
        <p:spPr>
          <a:xfrm>
            <a:off x="19044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47" name="PlaceHolder 6"/>
          <p:cNvSpPr>
            <a:spLocks noGrp="1"/>
          </p:cNvSpPr>
          <p:nvPr>
            <p:ph type="body"/>
          </p:nvPr>
        </p:nvSpPr>
        <p:spPr>
          <a:xfrm>
            <a:off x="418500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48" name="PlaceHolder 7"/>
          <p:cNvSpPr>
            <a:spLocks noGrp="1"/>
          </p:cNvSpPr>
          <p:nvPr>
            <p:ph type="body"/>
          </p:nvPr>
        </p:nvSpPr>
        <p:spPr>
          <a:xfrm>
            <a:off x="817992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59" name="PlaceHolder 2"/>
          <p:cNvSpPr>
            <a:spLocks noGrp="1"/>
          </p:cNvSpPr>
          <p:nvPr>
            <p:ph type="subTitle"/>
          </p:nvPr>
        </p:nvSpPr>
        <p:spPr>
          <a:xfrm>
            <a:off x="190440" y="1196280"/>
            <a:ext cx="11814480" cy="520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61" name="PlaceHolder 2"/>
          <p:cNvSpPr>
            <a:spLocks noGrp="1"/>
          </p:cNvSpPr>
          <p:nvPr>
            <p:ph type="body"/>
          </p:nvPr>
        </p:nvSpPr>
        <p:spPr>
          <a:xfrm>
            <a:off x="190440" y="1196280"/>
            <a:ext cx="1181448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63"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64"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190440" y="100800"/>
            <a:ext cx="9503280" cy="4091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68"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69"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70"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4" name="PlaceHolder 2"/>
          <p:cNvSpPr>
            <a:spLocks noGrp="1"/>
          </p:cNvSpPr>
          <p:nvPr>
            <p:ph type="subTitle"/>
          </p:nvPr>
        </p:nvSpPr>
        <p:spPr>
          <a:xfrm>
            <a:off x="190440" y="1196280"/>
            <a:ext cx="11814480" cy="520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72"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73"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74" name="PlaceHolder 4"/>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76"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77"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78" name="PlaceHolder 4"/>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80" name="PlaceHolder 2"/>
          <p:cNvSpPr>
            <a:spLocks noGrp="1"/>
          </p:cNvSpPr>
          <p:nvPr>
            <p:ph type="body"/>
          </p:nvPr>
        </p:nvSpPr>
        <p:spPr>
          <a:xfrm>
            <a:off x="190440" y="119628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81" name="PlaceHolder 3"/>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83"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84"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85"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86" name="PlaceHolder 5"/>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88" name="PlaceHolder 2"/>
          <p:cNvSpPr>
            <a:spLocks noGrp="1"/>
          </p:cNvSpPr>
          <p:nvPr>
            <p:ph type="body"/>
          </p:nvPr>
        </p:nvSpPr>
        <p:spPr>
          <a:xfrm>
            <a:off x="19044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89" name="PlaceHolder 3"/>
          <p:cNvSpPr>
            <a:spLocks noGrp="1"/>
          </p:cNvSpPr>
          <p:nvPr>
            <p:ph type="body"/>
          </p:nvPr>
        </p:nvSpPr>
        <p:spPr>
          <a:xfrm>
            <a:off x="418500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90" name="PlaceHolder 4"/>
          <p:cNvSpPr>
            <a:spLocks noGrp="1"/>
          </p:cNvSpPr>
          <p:nvPr>
            <p:ph type="body"/>
          </p:nvPr>
        </p:nvSpPr>
        <p:spPr>
          <a:xfrm>
            <a:off x="817992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91" name="PlaceHolder 5"/>
          <p:cNvSpPr>
            <a:spLocks noGrp="1"/>
          </p:cNvSpPr>
          <p:nvPr>
            <p:ph type="body"/>
          </p:nvPr>
        </p:nvSpPr>
        <p:spPr>
          <a:xfrm>
            <a:off x="19044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92" name="PlaceHolder 6"/>
          <p:cNvSpPr>
            <a:spLocks noGrp="1"/>
          </p:cNvSpPr>
          <p:nvPr>
            <p:ph type="body"/>
          </p:nvPr>
        </p:nvSpPr>
        <p:spPr>
          <a:xfrm>
            <a:off x="418500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93" name="PlaceHolder 7"/>
          <p:cNvSpPr>
            <a:spLocks noGrp="1"/>
          </p:cNvSpPr>
          <p:nvPr>
            <p:ph type="body"/>
          </p:nvPr>
        </p:nvSpPr>
        <p:spPr>
          <a:xfrm>
            <a:off x="817992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03" name="PlaceHolder 2"/>
          <p:cNvSpPr>
            <a:spLocks noGrp="1"/>
          </p:cNvSpPr>
          <p:nvPr>
            <p:ph type="subTitle"/>
          </p:nvPr>
        </p:nvSpPr>
        <p:spPr>
          <a:xfrm>
            <a:off x="190440" y="1196280"/>
            <a:ext cx="11814480" cy="520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05" name="PlaceHolder 2"/>
          <p:cNvSpPr>
            <a:spLocks noGrp="1"/>
          </p:cNvSpPr>
          <p:nvPr>
            <p:ph type="body"/>
          </p:nvPr>
        </p:nvSpPr>
        <p:spPr>
          <a:xfrm>
            <a:off x="190440" y="1196280"/>
            <a:ext cx="1181448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07"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108"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6" name="PlaceHolder 2"/>
          <p:cNvSpPr>
            <a:spLocks noGrp="1"/>
          </p:cNvSpPr>
          <p:nvPr>
            <p:ph type="body"/>
          </p:nvPr>
        </p:nvSpPr>
        <p:spPr>
          <a:xfrm>
            <a:off x="190440" y="1196280"/>
            <a:ext cx="1181448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90440" y="100800"/>
            <a:ext cx="9503280" cy="4091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12"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13"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114"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16"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117"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18" name="PlaceHolder 4"/>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20"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21"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22" name="PlaceHolder 4"/>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24" name="PlaceHolder 2"/>
          <p:cNvSpPr>
            <a:spLocks noGrp="1"/>
          </p:cNvSpPr>
          <p:nvPr>
            <p:ph type="body"/>
          </p:nvPr>
        </p:nvSpPr>
        <p:spPr>
          <a:xfrm>
            <a:off x="190440" y="119628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25" name="PlaceHolder 3"/>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27"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28"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29"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30" name="PlaceHolder 5"/>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32" name="PlaceHolder 2"/>
          <p:cNvSpPr>
            <a:spLocks noGrp="1"/>
          </p:cNvSpPr>
          <p:nvPr>
            <p:ph type="body"/>
          </p:nvPr>
        </p:nvSpPr>
        <p:spPr>
          <a:xfrm>
            <a:off x="19044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33" name="PlaceHolder 3"/>
          <p:cNvSpPr>
            <a:spLocks noGrp="1"/>
          </p:cNvSpPr>
          <p:nvPr>
            <p:ph type="body"/>
          </p:nvPr>
        </p:nvSpPr>
        <p:spPr>
          <a:xfrm>
            <a:off x="418500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34" name="PlaceHolder 4"/>
          <p:cNvSpPr>
            <a:spLocks noGrp="1"/>
          </p:cNvSpPr>
          <p:nvPr>
            <p:ph type="body"/>
          </p:nvPr>
        </p:nvSpPr>
        <p:spPr>
          <a:xfrm>
            <a:off x="817992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35" name="PlaceHolder 5"/>
          <p:cNvSpPr>
            <a:spLocks noGrp="1"/>
          </p:cNvSpPr>
          <p:nvPr>
            <p:ph type="body"/>
          </p:nvPr>
        </p:nvSpPr>
        <p:spPr>
          <a:xfrm>
            <a:off x="19044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36" name="PlaceHolder 6"/>
          <p:cNvSpPr>
            <a:spLocks noGrp="1"/>
          </p:cNvSpPr>
          <p:nvPr>
            <p:ph type="body"/>
          </p:nvPr>
        </p:nvSpPr>
        <p:spPr>
          <a:xfrm>
            <a:off x="418500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37" name="PlaceHolder 7"/>
          <p:cNvSpPr>
            <a:spLocks noGrp="1"/>
          </p:cNvSpPr>
          <p:nvPr>
            <p:ph type="body"/>
          </p:nvPr>
        </p:nvSpPr>
        <p:spPr>
          <a:xfrm>
            <a:off x="817992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3"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44" name="PlaceHolder 2"/>
          <p:cNvSpPr>
            <a:spLocks noGrp="1"/>
          </p:cNvSpPr>
          <p:nvPr>
            <p:ph type="subTitle"/>
          </p:nvPr>
        </p:nvSpPr>
        <p:spPr>
          <a:xfrm>
            <a:off x="190440" y="1196280"/>
            <a:ext cx="11814480" cy="520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46" name="PlaceHolder 2"/>
          <p:cNvSpPr>
            <a:spLocks noGrp="1"/>
          </p:cNvSpPr>
          <p:nvPr>
            <p:ph type="body"/>
          </p:nvPr>
        </p:nvSpPr>
        <p:spPr>
          <a:xfrm>
            <a:off x="190440" y="1196280"/>
            <a:ext cx="1181448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8"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19"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48"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149"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0"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1" name="PlaceHolder 1"/>
          <p:cNvSpPr>
            <a:spLocks noGrp="1"/>
          </p:cNvSpPr>
          <p:nvPr>
            <p:ph type="subTitle"/>
          </p:nvPr>
        </p:nvSpPr>
        <p:spPr>
          <a:xfrm>
            <a:off x="190440" y="100800"/>
            <a:ext cx="9503280" cy="4091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53"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54"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155"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57"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158"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59" name="PlaceHolder 4"/>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61"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62"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63" name="PlaceHolder 4"/>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65" name="PlaceHolder 2"/>
          <p:cNvSpPr>
            <a:spLocks noGrp="1"/>
          </p:cNvSpPr>
          <p:nvPr>
            <p:ph type="body"/>
          </p:nvPr>
        </p:nvSpPr>
        <p:spPr>
          <a:xfrm>
            <a:off x="190440" y="119628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66" name="PlaceHolder 3"/>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68"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69"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70"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71" name="PlaceHolder 5"/>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73" name="PlaceHolder 2"/>
          <p:cNvSpPr>
            <a:spLocks noGrp="1"/>
          </p:cNvSpPr>
          <p:nvPr>
            <p:ph type="body"/>
          </p:nvPr>
        </p:nvSpPr>
        <p:spPr>
          <a:xfrm>
            <a:off x="19044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74" name="PlaceHolder 3"/>
          <p:cNvSpPr>
            <a:spLocks noGrp="1"/>
          </p:cNvSpPr>
          <p:nvPr>
            <p:ph type="body"/>
          </p:nvPr>
        </p:nvSpPr>
        <p:spPr>
          <a:xfrm>
            <a:off x="418500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75" name="PlaceHolder 4"/>
          <p:cNvSpPr>
            <a:spLocks noGrp="1"/>
          </p:cNvSpPr>
          <p:nvPr>
            <p:ph type="body"/>
          </p:nvPr>
        </p:nvSpPr>
        <p:spPr>
          <a:xfrm>
            <a:off x="817992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76" name="PlaceHolder 5"/>
          <p:cNvSpPr>
            <a:spLocks noGrp="1"/>
          </p:cNvSpPr>
          <p:nvPr>
            <p:ph type="body"/>
          </p:nvPr>
        </p:nvSpPr>
        <p:spPr>
          <a:xfrm>
            <a:off x="19044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77" name="PlaceHolder 6"/>
          <p:cNvSpPr>
            <a:spLocks noGrp="1"/>
          </p:cNvSpPr>
          <p:nvPr>
            <p:ph type="body"/>
          </p:nvPr>
        </p:nvSpPr>
        <p:spPr>
          <a:xfrm>
            <a:off x="418500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178" name="PlaceHolder 7"/>
          <p:cNvSpPr>
            <a:spLocks noGrp="1"/>
          </p:cNvSpPr>
          <p:nvPr>
            <p:ph type="body"/>
          </p:nvPr>
        </p:nvSpPr>
        <p:spPr>
          <a:xfrm>
            <a:off x="817992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1"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92" name="PlaceHolder 2"/>
          <p:cNvSpPr>
            <a:spLocks noGrp="1"/>
          </p:cNvSpPr>
          <p:nvPr>
            <p:ph type="subTitle"/>
          </p:nvPr>
        </p:nvSpPr>
        <p:spPr>
          <a:xfrm>
            <a:off x="190440" y="1196280"/>
            <a:ext cx="11814480" cy="520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94" name="PlaceHolder 2"/>
          <p:cNvSpPr>
            <a:spLocks noGrp="1"/>
          </p:cNvSpPr>
          <p:nvPr>
            <p:ph type="body"/>
          </p:nvPr>
        </p:nvSpPr>
        <p:spPr>
          <a:xfrm>
            <a:off x="190440" y="1196280"/>
            <a:ext cx="1181448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196"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197"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8"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9" name="PlaceHolder 1"/>
          <p:cNvSpPr>
            <a:spLocks noGrp="1"/>
          </p:cNvSpPr>
          <p:nvPr>
            <p:ph type="subTitle"/>
          </p:nvPr>
        </p:nvSpPr>
        <p:spPr>
          <a:xfrm>
            <a:off x="190440" y="100800"/>
            <a:ext cx="9503280" cy="4091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01"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02"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203"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05"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206"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07" name="PlaceHolder 4"/>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09"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10"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11" name="PlaceHolder 4"/>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13" name="PlaceHolder 2"/>
          <p:cNvSpPr>
            <a:spLocks noGrp="1"/>
          </p:cNvSpPr>
          <p:nvPr>
            <p:ph type="body"/>
          </p:nvPr>
        </p:nvSpPr>
        <p:spPr>
          <a:xfrm>
            <a:off x="190440" y="119628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14" name="PlaceHolder 3"/>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16"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17"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18"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19" name="PlaceHolder 5"/>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190440" y="100800"/>
            <a:ext cx="9503280" cy="4091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21" name="PlaceHolder 2"/>
          <p:cNvSpPr>
            <a:spLocks noGrp="1"/>
          </p:cNvSpPr>
          <p:nvPr>
            <p:ph type="body"/>
          </p:nvPr>
        </p:nvSpPr>
        <p:spPr>
          <a:xfrm>
            <a:off x="19044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22" name="PlaceHolder 3"/>
          <p:cNvSpPr>
            <a:spLocks noGrp="1"/>
          </p:cNvSpPr>
          <p:nvPr>
            <p:ph type="body"/>
          </p:nvPr>
        </p:nvSpPr>
        <p:spPr>
          <a:xfrm>
            <a:off x="418500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23" name="PlaceHolder 4"/>
          <p:cNvSpPr>
            <a:spLocks noGrp="1"/>
          </p:cNvSpPr>
          <p:nvPr>
            <p:ph type="body"/>
          </p:nvPr>
        </p:nvSpPr>
        <p:spPr>
          <a:xfrm>
            <a:off x="817992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24" name="PlaceHolder 5"/>
          <p:cNvSpPr>
            <a:spLocks noGrp="1"/>
          </p:cNvSpPr>
          <p:nvPr>
            <p:ph type="body"/>
          </p:nvPr>
        </p:nvSpPr>
        <p:spPr>
          <a:xfrm>
            <a:off x="19044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25" name="PlaceHolder 6"/>
          <p:cNvSpPr>
            <a:spLocks noGrp="1"/>
          </p:cNvSpPr>
          <p:nvPr>
            <p:ph type="body"/>
          </p:nvPr>
        </p:nvSpPr>
        <p:spPr>
          <a:xfrm>
            <a:off x="418500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26" name="PlaceHolder 7"/>
          <p:cNvSpPr>
            <a:spLocks noGrp="1"/>
          </p:cNvSpPr>
          <p:nvPr>
            <p:ph type="body"/>
          </p:nvPr>
        </p:nvSpPr>
        <p:spPr>
          <a:xfrm>
            <a:off x="817992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53" name="PlaceHolder 2"/>
          <p:cNvSpPr>
            <a:spLocks noGrp="1"/>
          </p:cNvSpPr>
          <p:nvPr>
            <p:ph type="subTitle"/>
          </p:nvPr>
        </p:nvSpPr>
        <p:spPr>
          <a:xfrm>
            <a:off x="190440" y="1196280"/>
            <a:ext cx="11814480" cy="5200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55" name="PlaceHolder 2"/>
          <p:cNvSpPr>
            <a:spLocks noGrp="1"/>
          </p:cNvSpPr>
          <p:nvPr>
            <p:ph type="body"/>
          </p:nvPr>
        </p:nvSpPr>
        <p:spPr>
          <a:xfrm>
            <a:off x="190440" y="1196280"/>
            <a:ext cx="1181448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57"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258"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190440" y="100800"/>
            <a:ext cx="9503280" cy="4091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62"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63"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264"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66"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267"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68" name="PlaceHolder 4"/>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70"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71"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72" name="PlaceHolder 4"/>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3"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4" name="PlaceHolder 3"/>
          <p:cNvSpPr>
            <a:spLocks noGrp="1"/>
          </p:cNvSpPr>
          <p:nvPr>
            <p:ph type="body"/>
          </p:nvPr>
        </p:nvSpPr>
        <p:spPr>
          <a:xfrm>
            <a:off x="624456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25"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74" name="PlaceHolder 2"/>
          <p:cNvSpPr>
            <a:spLocks noGrp="1"/>
          </p:cNvSpPr>
          <p:nvPr>
            <p:ph type="body"/>
          </p:nvPr>
        </p:nvSpPr>
        <p:spPr>
          <a:xfrm>
            <a:off x="190440" y="119628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75" name="PlaceHolder 3"/>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77"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78"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79" name="PlaceHolder 4"/>
          <p:cNvSpPr>
            <a:spLocks noGrp="1"/>
          </p:cNvSpPr>
          <p:nvPr>
            <p:ph type="body"/>
          </p:nvPr>
        </p:nvSpPr>
        <p:spPr>
          <a:xfrm>
            <a:off x="19044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80" name="PlaceHolder 5"/>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82" name="PlaceHolder 2"/>
          <p:cNvSpPr>
            <a:spLocks noGrp="1"/>
          </p:cNvSpPr>
          <p:nvPr>
            <p:ph type="body"/>
          </p:nvPr>
        </p:nvSpPr>
        <p:spPr>
          <a:xfrm>
            <a:off x="19044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83" name="PlaceHolder 3"/>
          <p:cNvSpPr>
            <a:spLocks noGrp="1"/>
          </p:cNvSpPr>
          <p:nvPr>
            <p:ph type="body"/>
          </p:nvPr>
        </p:nvSpPr>
        <p:spPr>
          <a:xfrm>
            <a:off x="418500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84" name="PlaceHolder 4"/>
          <p:cNvSpPr>
            <a:spLocks noGrp="1"/>
          </p:cNvSpPr>
          <p:nvPr>
            <p:ph type="body"/>
          </p:nvPr>
        </p:nvSpPr>
        <p:spPr>
          <a:xfrm>
            <a:off x="8179920" y="119628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85" name="PlaceHolder 5"/>
          <p:cNvSpPr>
            <a:spLocks noGrp="1"/>
          </p:cNvSpPr>
          <p:nvPr>
            <p:ph type="body"/>
          </p:nvPr>
        </p:nvSpPr>
        <p:spPr>
          <a:xfrm>
            <a:off x="19044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86" name="PlaceHolder 6"/>
          <p:cNvSpPr>
            <a:spLocks noGrp="1"/>
          </p:cNvSpPr>
          <p:nvPr>
            <p:ph type="body"/>
          </p:nvPr>
        </p:nvSpPr>
        <p:spPr>
          <a:xfrm>
            <a:off x="418500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87" name="PlaceHolder 7"/>
          <p:cNvSpPr>
            <a:spLocks noGrp="1"/>
          </p:cNvSpPr>
          <p:nvPr>
            <p:ph type="body"/>
          </p:nvPr>
        </p:nvSpPr>
        <p:spPr>
          <a:xfrm>
            <a:off x="8179920" y="3912840"/>
            <a:ext cx="380412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27" name="PlaceHolder 2"/>
          <p:cNvSpPr>
            <a:spLocks noGrp="1"/>
          </p:cNvSpPr>
          <p:nvPr>
            <p:ph type="body"/>
          </p:nvPr>
        </p:nvSpPr>
        <p:spPr>
          <a:xfrm>
            <a:off x="190440" y="1196280"/>
            <a:ext cx="5765400" cy="5200560"/>
          </a:xfrm>
          <a:prstGeom prst="rect">
            <a:avLst/>
          </a:prstGeom>
        </p:spPr>
        <p:txBody>
          <a:bodyPr lIns="0" rIns="0" tIns="0" bIns="0">
            <a:normAutofit/>
          </a:bodyPr>
          <a:p>
            <a:endParaRPr b="0" lang="en-US" sz="3400" spc="-1" strike="noStrike">
              <a:solidFill>
                <a:srgbClr val="234465"/>
              </a:solidFill>
              <a:latin typeface="Calibri"/>
            </a:endParaRPr>
          </a:p>
        </p:txBody>
      </p:sp>
      <p:sp>
        <p:nvSpPr>
          <p:cNvPr id="28"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29" name="PlaceHolder 4"/>
          <p:cNvSpPr>
            <a:spLocks noGrp="1"/>
          </p:cNvSpPr>
          <p:nvPr>
            <p:ph type="body"/>
          </p:nvPr>
        </p:nvSpPr>
        <p:spPr>
          <a:xfrm>
            <a:off x="6244560" y="391284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90440" y="100800"/>
            <a:ext cx="9503280" cy="882360"/>
          </a:xfrm>
          <a:prstGeom prst="rect">
            <a:avLst/>
          </a:prstGeom>
        </p:spPr>
        <p:txBody>
          <a:bodyPr lIns="0" rIns="0" tIns="0" bIns="0" anchor="ctr"/>
          <a:p>
            <a:endParaRPr b="0" lang="en-US" sz="1800" spc="-1" strike="noStrike">
              <a:solidFill>
                <a:srgbClr val="234465"/>
              </a:solidFill>
              <a:latin typeface="Calibri"/>
            </a:endParaRPr>
          </a:p>
        </p:txBody>
      </p:sp>
      <p:sp>
        <p:nvSpPr>
          <p:cNvPr id="31" name="PlaceHolder 2"/>
          <p:cNvSpPr>
            <a:spLocks noGrp="1"/>
          </p:cNvSpPr>
          <p:nvPr>
            <p:ph type="body"/>
          </p:nvPr>
        </p:nvSpPr>
        <p:spPr>
          <a:xfrm>
            <a:off x="19044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32" name="PlaceHolder 3"/>
          <p:cNvSpPr>
            <a:spLocks noGrp="1"/>
          </p:cNvSpPr>
          <p:nvPr>
            <p:ph type="body"/>
          </p:nvPr>
        </p:nvSpPr>
        <p:spPr>
          <a:xfrm>
            <a:off x="6244560" y="1196280"/>
            <a:ext cx="5765400" cy="2480400"/>
          </a:xfrm>
          <a:prstGeom prst="rect">
            <a:avLst/>
          </a:prstGeom>
        </p:spPr>
        <p:txBody>
          <a:bodyPr lIns="0" rIns="0" tIns="0" bIns="0">
            <a:normAutofit/>
          </a:bodyPr>
          <a:p>
            <a:endParaRPr b="0" lang="en-US" sz="3400" spc="-1" strike="noStrike">
              <a:solidFill>
                <a:srgbClr val="234465"/>
              </a:solidFill>
              <a:latin typeface="Calibri"/>
            </a:endParaRPr>
          </a:p>
        </p:txBody>
      </p:sp>
      <p:sp>
        <p:nvSpPr>
          <p:cNvPr id="33" name="PlaceHolder 4"/>
          <p:cNvSpPr>
            <a:spLocks noGrp="1"/>
          </p:cNvSpPr>
          <p:nvPr>
            <p:ph type="body"/>
          </p:nvPr>
        </p:nvSpPr>
        <p:spPr>
          <a:xfrm>
            <a:off x="190440" y="3912840"/>
            <a:ext cx="11814480" cy="2480400"/>
          </a:xfrm>
          <a:prstGeom prst="rect">
            <a:avLst/>
          </a:prstGeom>
        </p:spPr>
        <p:txBody>
          <a:bodyPr lIns="0" rIns="0" tIns="0" bIns="0">
            <a:normAutofit/>
          </a:bodyPr>
          <a:p>
            <a:endParaRPr b="0" lang="en-US" sz="3400" spc="-1" strike="noStrike">
              <a:solidFill>
                <a:srgbClr val="234465"/>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w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slideLayout" Target="../slideLayouts/slideLayout1.xml"/><Relationship Id="rId9" Type="http://schemas.openxmlformats.org/officeDocument/2006/relationships/slideLayout" Target="../slideLayouts/slideLayout2.xml"/><Relationship Id="rId10" Type="http://schemas.openxmlformats.org/officeDocument/2006/relationships/slideLayout" Target="../slideLayouts/slideLayout3.xml"/><Relationship Id="rId11" Type="http://schemas.openxmlformats.org/officeDocument/2006/relationships/slideLayout" Target="../slideLayouts/slideLayout4.xml"/><Relationship Id="rId12" Type="http://schemas.openxmlformats.org/officeDocument/2006/relationships/slideLayout" Target="../slideLayouts/slideLayout5.xml"/><Relationship Id="rId13" Type="http://schemas.openxmlformats.org/officeDocument/2006/relationships/slideLayout" Target="../slideLayouts/slideLayout6.xml"/><Relationship Id="rId14" Type="http://schemas.openxmlformats.org/officeDocument/2006/relationships/slideLayout" Target="../slideLayouts/slideLayout7.xml"/><Relationship Id="rId15" Type="http://schemas.openxmlformats.org/officeDocument/2006/relationships/slideLayout" Target="../slideLayouts/slideLayout8.xml"/><Relationship Id="rId16" Type="http://schemas.openxmlformats.org/officeDocument/2006/relationships/slideLayout" Target="../slideLayouts/slideLayout9.xml"/><Relationship Id="rId17" Type="http://schemas.openxmlformats.org/officeDocument/2006/relationships/slideLayout" Target="../slideLayouts/slideLayout10.xml"/><Relationship Id="rId18" Type="http://schemas.openxmlformats.org/officeDocument/2006/relationships/slideLayout" Target="../slideLayouts/slideLayout11.xml"/><Relationship Id="rId19"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7.wmf"/><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0.wmf"/><Relationship Id="rId3" Type="http://schemas.openxmlformats.org/officeDocument/2006/relationships/image" Target="../media/image11.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2.wmf"/><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wmf"/><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6.wmf"/><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16" descr=""/>
          <p:cNvPicPr/>
          <p:nvPr/>
        </p:nvPicPr>
        <p:blipFill>
          <a:blip r:embed="rId2"/>
          <a:stretch/>
        </p:blipFill>
        <p:spPr>
          <a:xfrm>
            <a:off x="-3240" y="0"/>
            <a:ext cx="12191760" cy="6851880"/>
          </a:xfrm>
          <a:prstGeom prst="rect">
            <a:avLst/>
          </a:prstGeom>
          <a:ln>
            <a:noFill/>
          </a:ln>
        </p:spPr>
      </p:pic>
      <p:sp>
        <p:nvSpPr>
          <p:cNvPr id="1" name="PlaceHolder 1"/>
          <p:cNvSpPr>
            <a:spLocks noGrp="1"/>
          </p:cNvSpPr>
          <p:nvPr>
            <p:ph type="body"/>
          </p:nvPr>
        </p:nvSpPr>
        <p:spPr>
          <a:xfrm>
            <a:off x="656280" y="2351520"/>
            <a:ext cx="5437440" cy="2325600"/>
          </a:xfrm>
          <a:prstGeom prst="rect">
            <a:avLst/>
          </a:prstGeom>
        </p:spPr>
        <p:txBody>
          <a:bodyPr lIns="90000" rIns="90000" tIns="45000" bIns="45000"/>
          <a:p>
            <a:pPr algn="ctr">
              <a:lnSpc>
                <a:spcPct val="100000"/>
              </a:lnSpc>
            </a:pPr>
            <a:r>
              <a:rPr b="0" lang="en-US" sz="1800" spc="-1" strike="noStrike">
                <a:solidFill>
                  <a:srgbClr val="ffa000"/>
                </a:solidFill>
                <a:latin typeface="Calibri"/>
              </a:rPr>
              <a:t>Click icon to add picture</a:t>
            </a:r>
            <a:endParaRPr b="0" lang="en-US" sz="1800" spc="-1" strike="noStrike">
              <a:solidFill>
                <a:srgbClr val="234465"/>
              </a:solidFill>
              <a:latin typeface="Calibri"/>
            </a:endParaRPr>
          </a:p>
        </p:txBody>
      </p:sp>
      <p:pic>
        <p:nvPicPr>
          <p:cNvPr id="2" name="Picture 34" descr=""/>
          <p:cNvPicPr/>
          <p:nvPr/>
        </p:nvPicPr>
        <p:blipFill>
          <a:blip r:embed="rId3"/>
          <a:stretch/>
        </p:blipFill>
        <p:spPr>
          <a:xfrm flipH="1">
            <a:off x="8349120" y="2374200"/>
            <a:ext cx="3169800" cy="3431520"/>
          </a:xfrm>
          <a:prstGeom prst="rect">
            <a:avLst/>
          </a:prstGeom>
          <a:ln>
            <a:noFill/>
          </a:ln>
        </p:spPr>
      </p:pic>
      <p:pic>
        <p:nvPicPr>
          <p:cNvPr id="3" name="Picture 18" descr=""/>
          <p:cNvPicPr/>
          <p:nvPr/>
        </p:nvPicPr>
        <p:blipFill>
          <a:blip r:embed="rId4"/>
          <a:stretch/>
        </p:blipFill>
        <p:spPr>
          <a:xfrm>
            <a:off x="2792160" y="6057720"/>
            <a:ext cx="2105280" cy="524880"/>
          </a:xfrm>
          <a:prstGeom prst="rect">
            <a:avLst/>
          </a:prstGeom>
          <a:ln>
            <a:noFill/>
          </a:ln>
        </p:spPr>
      </p:pic>
      <p:pic>
        <p:nvPicPr>
          <p:cNvPr id="4" name="Picture 9" descr=""/>
          <p:cNvPicPr/>
          <p:nvPr/>
        </p:nvPicPr>
        <p:blipFill>
          <a:blip r:embed="rId5"/>
          <a:stretch/>
        </p:blipFill>
        <p:spPr>
          <a:xfrm>
            <a:off x="656280" y="6035760"/>
            <a:ext cx="628920" cy="526320"/>
          </a:xfrm>
          <a:prstGeom prst="rect">
            <a:avLst/>
          </a:prstGeom>
          <a:ln>
            <a:noFill/>
          </a:ln>
        </p:spPr>
      </p:pic>
      <p:pic>
        <p:nvPicPr>
          <p:cNvPr id="5" name="Picture 14" descr=""/>
          <p:cNvPicPr/>
          <p:nvPr/>
        </p:nvPicPr>
        <p:blipFill>
          <a:blip r:embed="rId6"/>
          <a:stretch/>
        </p:blipFill>
        <p:spPr>
          <a:xfrm>
            <a:off x="1352880" y="6035760"/>
            <a:ext cx="1186560" cy="526320"/>
          </a:xfrm>
          <a:prstGeom prst="rect">
            <a:avLst/>
          </a:prstGeom>
          <a:ln>
            <a:noFill/>
          </a:ln>
        </p:spPr>
      </p:pic>
      <p:sp>
        <p:nvSpPr>
          <p:cNvPr id="6" name="PlaceHolder 2"/>
          <p:cNvSpPr>
            <a:spLocks noGrp="1"/>
          </p:cNvSpPr>
          <p:nvPr>
            <p:ph type="title"/>
          </p:nvPr>
        </p:nvSpPr>
        <p:spPr>
          <a:xfrm>
            <a:off x="666720" y="254880"/>
            <a:ext cx="10962000" cy="882360"/>
          </a:xfrm>
          <a:prstGeom prst="rect">
            <a:avLst/>
          </a:prstGeom>
        </p:spPr>
        <p:txBody>
          <a:bodyPr lIns="108000" rIns="108000" tIns="36000" bIns="36000" anchor="ctr"/>
          <a:p>
            <a:pPr algn="ctr">
              <a:lnSpc>
                <a:spcPct val="100000"/>
              </a:lnSpc>
            </a:pPr>
            <a:r>
              <a:rPr b="1" lang="en-US" sz="4800" spc="-1" strike="noStrike">
                <a:solidFill>
                  <a:srgbClr val="234465"/>
                </a:solidFill>
                <a:latin typeface="Calibri"/>
              </a:rPr>
              <a:t>Presentation Title</a:t>
            </a:r>
            <a:endParaRPr b="0" lang="en-US" sz="4800" spc="-1" strike="noStrike">
              <a:solidFill>
                <a:srgbClr val="234465"/>
              </a:solidFill>
              <a:latin typeface="Calibri"/>
            </a:endParaRPr>
          </a:p>
        </p:txBody>
      </p:sp>
      <p:pic>
        <p:nvPicPr>
          <p:cNvPr id="7" name="Picture 4" descr=""/>
          <p:cNvPicPr/>
          <p:nvPr/>
        </p:nvPicPr>
        <p:blipFill>
          <a:blip r:embed="rId7">
            <a:alphaModFix amt="50000"/>
          </a:blip>
          <a:stretch/>
        </p:blipFill>
        <p:spPr>
          <a:xfrm>
            <a:off x="5150160" y="6080040"/>
            <a:ext cx="1436400" cy="502560"/>
          </a:xfrm>
          <a:prstGeom prst="rect">
            <a:avLst/>
          </a:prstGeom>
          <a:ln>
            <a:solidFill>
              <a:schemeClr val="accent1">
                <a:lumMod val="75000"/>
                <a:alpha val="50000"/>
              </a:schemeClr>
            </a:solidFill>
          </a:ln>
        </p:spPr>
      </p:pic>
      <p:sp>
        <p:nvSpPr>
          <p:cNvPr id="8" name="PlaceHolder 3"/>
          <p:cNvSpPr>
            <a:spLocks noGrp="1"/>
          </p:cNvSpPr>
          <p:nvPr>
            <p:ph type="body"/>
          </p:nvPr>
        </p:nvSpPr>
        <p:spPr>
          <a:xfrm>
            <a:off x="8641440" y="4082760"/>
            <a:ext cx="2950560" cy="4049640"/>
          </a:xfrm>
          <a:prstGeom prst="rect">
            <a:avLst/>
          </a:prstGeom>
        </p:spPr>
        <p:txBody>
          <a:bodyPr lIns="36000" rIns="36000" tIns="36000" bIns="36000" anchor="ctr"/>
          <a:p>
            <a:pPr algn="r">
              <a:lnSpc>
                <a:spcPct val="105000"/>
              </a:lnSpc>
            </a:pPr>
            <a:r>
              <a:rPr b="1" lang="en-US" sz="2000" spc="-1" strike="noStrike">
                <a:solidFill>
                  <a:srgbClr val="1a334c"/>
                </a:solidFill>
                <a:latin typeface="Calibri"/>
              </a:rPr>
              <a:t>Company Name</a:t>
            </a:r>
            <a:endParaRPr b="0" lang="en-US" sz="2000" spc="-1" strike="noStrike">
              <a:solidFill>
                <a:srgbClr val="234465"/>
              </a:solidFill>
              <a:latin typeface="Calibri"/>
            </a:endParaRPr>
          </a:p>
        </p:txBody>
      </p:sp>
      <p:sp>
        <p:nvSpPr>
          <p:cNvPr id="9" name="PlaceHolder 4"/>
          <p:cNvSpPr>
            <a:spLocks noGrp="1"/>
          </p:cNvSpPr>
          <p:nvPr>
            <p:ph type="body"/>
          </p:nvPr>
        </p:nvSpPr>
        <p:spPr>
          <a:xfrm>
            <a:off x="8641440" y="4491360"/>
            <a:ext cx="2950560" cy="4049640"/>
          </a:xfrm>
          <a:prstGeom prst="rect">
            <a:avLst/>
          </a:prstGeom>
        </p:spPr>
        <p:txBody>
          <a:bodyPr lIns="36000" rIns="36000" tIns="36000" bIns="36000" anchor="ctr"/>
          <a:p>
            <a:pPr algn="r">
              <a:lnSpc>
                <a:spcPct val="105000"/>
              </a:lnSpc>
            </a:pPr>
            <a:r>
              <a:rPr b="1" lang="en-US" sz="1800" spc="-1" strike="noStrike">
                <a:solidFill>
                  <a:srgbClr val="1a334c"/>
                </a:solidFill>
                <a:latin typeface="Calibri"/>
              </a:rPr>
              <a:t>Company Web Site</a:t>
            </a:r>
            <a:endParaRPr b="0" lang="en-US" sz="1800" spc="-1" strike="noStrike">
              <a:solidFill>
                <a:srgbClr val="234465"/>
              </a:solidFill>
              <a:latin typeface="Calibri"/>
            </a:endParaRPr>
          </a:p>
        </p:txBody>
      </p:sp>
      <p:sp>
        <p:nvSpPr>
          <p:cNvPr id="10" name="PlaceHolder 5"/>
          <p:cNvSpPr>
            <a:spLocks noGrp="1"/>
          </p:cNvSpPr>
          <p:nvPr>
            <p:ph type="body"/>
          </p:nvPr>
        </p:nvSpPr>
        <p:spPr>
          <a:xfrm>
            <a:off x="671040" y="3105360"/>
            <a:ext cx="2950560" cy="4049640"/>
          </a:xfrm>
          <a:prstGeom prst="rect">
            <a:avLst/>
          </a:prstGeom>
        </p:spPr>
        <p:txBody>
          <a:bodyPr lIns="36000" rIns="36000" tIns="36000" bIns="36000" anchor="ctr"/>
          <a:p>
            <a:pPr>
              <a:lnSpc>
                <a:spcPct val="105000"/>
              </a:lnSpc>
            </a:pPr>
            <a:r>
              <a:rPr b="1" lang="en-US" sz="2800" spc="-1" strike="noStrike">
                <a:solidFill>
                  <a:srgbClr val="234465"/>
                </a:solidFill>
                <a:latin typeface="Calibri"/>
              </a:rPr>
              <a:t>Author Name</a:t>
            </a:r>
            <a:endParaRPr b="0" lang="en-US" sz="2800" spc="-1" strike="noStrike">
              <a:solidFill>
                <a:srgbClr val="234465"/>
              </a:solidFill>
              <a:latin typeface="Calibri"/>
            </a:endParaRPr>
          </a:p>
        </p:txBody>
      </p:sp>
      <p:sp>
        <p:nvSpPr>
          <p:cNvPr id="11" name="PlaceHolder 6"/>
          <p:cNvSpPr>
            <a:spLocks noGrp="1"/>
          </p:cNvSpPr>
          <p:nvPr>
            <p:ph type="body"/>
          </p:nvPr>
        </p:nvSpPr>
        <p:spPr>
          <a:xfrm>
            <a:off x="671040" y="3566160"/>
            <a:ext cx="2950560" cy="4049640"/>
          </a:xfrm>
          <a:prstGeom prst="rect">
            <a:avLst/>
          </a:prstGeom>
        </p:spPr>
        <p:txBody>
          <a:bodyPr lIns="36000" rIns="36000" tIns="36000" bIns="36000" anchor="ctr"/>
          <a:p>
            <a:pPr>
              <a:lnSpc>
                <a:spcPct val="105000"/>
              </a:lnSpc>
            </a:pPr>
            <a:r>
              <a:rPr b="1" lang="en-US" sz="2400" spc="-1" strike="noStrike">
                <a:solidFill>
                  <a:srgbClr val="234465"/>
                </a:solidFill>
                <a:latin typeface="Calibri"/>
              </a:rPr>
              <a:t>Position</a:t>
            </a:r>
            <a:endParaRPr b="0" lang="en-US" sz="2400" spc="-1" strike="noStrike">
              <a:solidFill>
                <a:srgbClr val="234465"/>
              </a:solidFill>
              <a:latin typeface="Calibri"/>
            </a:endParaRPr>
          </a:p>
        </p:txBody>
      </p:sp>
      <p:sp>
        <p:nvSpPr>
          <p:cNvPr id="12" name="CustomShape 7"/>
          <p:cNvSpPr/>
          <p:nvPr/>
        </p:nvSpPr>
        <p:spPr>
          <a:xfrm>
            <a:off x="-1440" y="6702840"/>
            <a:ext cx="12191760" cy="216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49" r:id="rId8"/>
    <p:sldLayoutId id="2147483650"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0" r:id="rId19"/>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9" name="Picture 10" descr=""/>
          <p:cNvPicPr/>
          <p:nvPr/>
        </p:nvPicPr>
        <p:blipFill>
          <a:blip r:embed="rId2"/>
          <a:stretch/>
        </p:blipFill>
        <p:spPr>
          <a:xfrm>
            <a:off x="-3240" y="0"/>
            <a:ext cx="12191760" cy="6851880"/>
          </a:xfrm>
          <a:prstGeom prst="rect">
            <a:avLst/>
          </a:prstGeom>
          <a:ln>
            <a:noFill/>
          </a:ln>
        </p:spPr>
      </p:pic>
      <p:sp>
        <p:nvSpPr>
          <p:cNvPr id="50" name="CustomShape 1"/>
          <p:cNvSpPr/>
          <p:nvPr/>
        </p:nvSpPr>
        <p:spPr>
          <a:xfrm>
            <a:off x="-3240" y="0"/>
            <a:ext cx="12191760" cy="10951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pic>
        <p:nvPicPr>
          <p:cNvPr id="51" name="Picture 8" descr=""/>
          <p:cNvPicPr/>
          <p:nvPr/>
        </p:nvPicPr>
        <p:blipFill>
          <a:blip r:embed="rId3"/>
          <a:stretch/>
        </p:blipFill>
        <p:spPr>
          <a:xfrm flipH="1">
            <a:off x="7908840" y="1409760"/>
            <a:ext cx="3570840" cy="4384800"/>
          </a:xfrm>
          <a:prstGeom prst="rect">
            <a:avLst/>
          </a:prstGeom>
          <a:ln>
            <a:noFill/>
          </a:ln>
        </p:spPr>
      </p:pic>
      <p:sp>
        <p:nvSpPr>
          <p:cNvPr id="52" name="PlaceHolder 2"/>
          <p:cNvSpPr>
            <a:spLocks noGrp="1"/>
          </p:cNvSpPr>
          <p:nvPr>
            <p:ph type="title"/>
          </p:nvPr>
        </p:nvSpPr>
        <p:spPr>
          <a:xfrm>
            <a:off x="190440" y="100800"/>
            <a:ext cx="9503280" cy="882360"/>
          </a:xfrm>
          <a:prstGeom prst="rect">
            <a:avLst/>
          </a:prstGeom>
        </p:spPr>
        <p:txBody>
          <a:bodyPr lIns="108000" rIns="108000" tIns="36000" bIns="36000" anchor="ctr"/>
          <a:p>
            <a:pPr>
              <a:lnSpc>
                <a:spcPct val="100000"/>
              </a:lnSpc>
            </a:pPr>
            <a:r>
              <a:rPr b="1" lang="en-US" sz="4000" spc="-1" strike="noStrike">
                <a:solidFill>
                  <a:srgbClr val="ffffff"/>
                </a:solidFill>
                <a:latin typeface="Calibri"/>
              </a:rPr>
              <a:t>Table of Content</a:t>
            </a:r>
            <a:endParaRPr b="0" lang="en-US" sz="4000" spc="-1" strike="noStrike">
              <a:solidFill>
                <a:srgbClr val="234465"/>
              </a:solidFill>
              <a:latin typeface="Calibri"/>
            </a:endParaRPr>
          </a:p>
        </p:txBody>
      </p:sp>
      <p:sp>
        <p:nvSpPr>
          <p:cNvPr id="53" name="PlaceHolder 3"/>
          <p:cNvSpPr>
            <a:spLocks noGrp="1"/>
          </p:cNvSpPr>
          <p:nvPr>
            <p:ph type="body"/>
          </p:nvPr>
        </p:nvSpPr>
        <p:spPr>
          <a:xfrm>
            <a:off x="196560" y="1371600"/>
            <a:ext cx="8179920" cy="4795560"/>
          </a:xfrm>
          <a:prstGeom prst="rect">
            <a:avLst/>
          </a:prstGeom>
        </p:spPr>
        <p:txBody>
          <a:bodyPr lIns="108000" rIns="108000" tIns="36000" bIns="36000"/>
          <a:p>
            <a:pPr marL="514080" indent="-513720">
              <a:lnSpc>
                <a:spcPct val="105000"/>
              </a:lnSpc>
              <a:spcBef>
                <a:spcPts val="601"/>
              </a:spcBef>
              <a:spcAft>
                <a:spcPts val="601"/>
              </a:spcAft>
              <a:buClr>
                <a:srgbClr val="234465"/>
              </a:buClr>
              <a:buFont typeface="Calibri"/>
              <a:buAutoNum type="arabicPeriod"/>
            </a:pPr>
            <a:r>
              <a:rPr b="0" lang="en-US" sz="3400" spc="-1" strike="noStrike">
                <a:solidFill>
                  <a:srgbClr val="234465"/>
                </a:solidFill>
                <a:latin typeface="Calibri"/>
              </a:rPr>
              <a:t>…</a:t>
            </a:r>
            <a:endParaRPr b="0" lang="en-US" sz="3400" spc="-1" strike="noStrike">
              <a:solidFill>
                <a:srgbClr val="234465"/>
              </a:solidFill>
              <a:latin typeface="Calibri"/>
            </a:endParaRPr>
          </a:p>
          <a:p>
            <a:pPr marL="514080" indent="-513720">
              <a:lnSpc>
                <a:spcPct val="105000"/>
              </a:lnSpc>
              <a:spcBef>
                <a:spcPts val="601"/>
              </a:spcBef>
              <a:spcAft>
                <a:spcPts val="601"/>
              </a:spcAft>
              <a:buClr>
                <a:srgbClr val="234465"/>
              </a:buClr>
              <a:buFont typeface="Calibri"/>
              <a:buAutoNum type="arabicPeriod"/>
            </a:pPr>
            <a:r>
              <a:rPr b="0" lang="en-US" sz="3400" spc="-1" strike="noStrike">
                <a:solidFill>
                  <a:srgbClr val="234465"/>
                </a:solidFill>
                <a:latin typeface="Calibri"/>
              </a:rPr>
              <a:t>…</a:t>
            </a:r>
            <a:endParaRPr b="0" lang="en-US" sz="3400" spc="-1" strike="noStrike">
              <a:solidFill>
                <a:srgbClr val="234465"/>
              </a:solidFill>
              <a:latin typeface="Calibri"/>
            </a:endParaRPr>
          </a:p>
          <a:p>
            <a:pPr marL="514080" indent="-513720">
              <a:lnSpc>
                <a:spcPct val="105000"/>
              </a:lnSpc>
              <a:spcBef>
                <a:spcPts val="601"/>
              </a:spcBef>
              <a:spcAft>
                <a:spcPts val="601"/>
              </a:spcAft>
              <a:buClr>
                <a:srgbClr val="234465"/>
              </a:buClr>
              <a:buFont typeface="Calibri"/>
              <a:buAutoNum type="arabicPeriod"/>
            </a:pPr>
            <a:r>
              <a:rPr b="0" lang="en-US" sz="3400" spc="-1" strike="noStrike">
                <a:solidFill>
                  <a:srgbClr val="234465"/>
                </a:solidFill>
                <a:latin typeface="Calibri"/>
              </a:rPr>
              <a:t>…</a:t>
            </a:r>
            <a:endParaRPr b="0" lang="en-US" sz="3400" spc="-1" strike="noStrike">
              <a:solidFill>
                <a:srgbClr val="234465"/>
              </a:solidFill>
              <a:latin typeface="Calibri"/>
            </a:endParaRPr>
          </a:p>
        </p:txBody>
      </p:sp>
      <p:pic>
        <p:nvPicPr>
          <p:cNvPr id="54" name="Picture 9" descr=""/>
          <p:cNvPicPr/>
          <p:nvPr/>
        </p:nvPicPr>
        <p:blipFill>
          <a:blip r:embed="rId4"/>
          <a:stretch/>
        </p:blipFill>
        <p:spPr>
          <a:xfrm>
            <a:off x="9868320" y="232920"/>
            <a:ext cx="2125080" cy="529920"/>
          </a:xfrm>
          <a:prstGeom prst="rect">
            <a:avLst/>
          </a:prstGeom>
          <a:ln>
            <a:noFill/>
          </a:ln>
        </p:spPr>
      </p:pic>
      <p:sp>
        <p:nvSpPr>
          <p:cNvPr id="55" name="PlaceHolder 4"/>
          <p:cNvSpPr>
            <a:spLocks noGrp="1"/>
          </p:cNvSpPr>
          <p:nvPr>
            <p:ph type="dt"/>
          </p:nvPr>
        </p:nvSpPr>
        <p:spPr>
          <a:xfrm>
            <a:off x="188640" y="6397200"/>
            <a:ext cx="808200" cy="308520"/>
          </a:xfrm>
          <a:prstGeom prst="rect">
            <a:avLst/>
          </a:prstGeom>
        </p:spPr>
        <p:txBody>
          <a:bodyPr lIns="36000" rIns="36000" tIns="36000" bIns="36000" anchor="ctr"/>
          <a:p>
            <a:pPr algn="ctr">
              <a:lnSpc>
                <a:spcPct val="100000"/>
              </a:lnSpc>
            </a:pPr>
            <a:fld id="{13A931D5-EA95-4484-A1AB-C6DC8DF93B90}" type="datetime1">
              <a:rPr b="0" lang="en-US" sz="1000" spc="-1" strike="noStrike">
                <a:solidFill>
                  <a:srgbClr val="234465"/>
                </a:solidFill>
                <a:latin typeface="Calibri"/>
              </a:rPr>
              <a:t>01/14/2019</a:t>
            </a:fld>
            <a:endParaRPr b="0" lang="en-US" sz="1000" spc="-1" strike="noStrike">
              <a:latin typeface="Times New Roman"/>
            </a:endParaRPr>
          </a:p>
        </p:txBody>
      </p:sp>
      <p:sp>
        <p:nvSpPr>
          <p:cNvPr id="56" name="PlaceHolder 5"/>
          <p:cNvSpPr>
            <a:spLocks noGrp="1"/>
          </p:cNvSpPr>
          <p:nvPr>
            <p:ph type="ftr"/>
          </p:nvPr>
        </p:nvSpPr>
        <p:spPr>
          <a:xfrm>
            <a:off x="997200" y="6397200"/>
            <a:ext cx="10564200" cy="308520"/>
          </a:xfrm>
          <a:prstGeom prst="rect">
            <a:avLst/>
          </a:prstGeom>
        </p:spPr>
        <p:txBody>
          <a:bodyPr lIns="36000" rIns="36000" tIns="36000" bIns="36000" anchor="ctr"/>
          <a:p>
            <a:endParaRPr b="0" lang="en-US" sz="2400" spc="-1" strike="noStrike">
              <a:latin typeface="Times New Roman"/>
            </a:endParaRPr>
          </a:p>
        </p:txBody>
      </p:sp>
      <p:sp>
        <p:nvSpPr>
          <p:cNvPr id="57" name="PlaceHolder 6"/>
          <p:cNvSpPr>
            <a:spLocks noGrp="1"/>
          </p:cNvSpPr>
          <p:nvPr>
            <p:ph type="sldNum"/>
          </p:nvPr>
        </p:nvSpPr>
        <p:spPr>
          <a:xfrm>
            <a:off x="11563560" y="6397200"/>
            <a:ext cx="428400" cy="308520"/>
          </a:xfrm>
          <a:prstGeom prst="rect">
            <a:avLst/>
          </a:prstGeom>
        </p:spPr>
        <p:txBody>
          <a:bodyPr lIns="36000" rIns="36000" tIns="36000" bIns="36000" anchor="ctr"/>
          <a:p>
            <a:pPr algn="r">
              <a:lnSpc>
                <a:spcPct val="100000"/>
              </a:lnSpc>
            </a:pPr>
            <a:fld id="{580E5064-4CD9-4C7B-9C97-C78D81D45C38}" type="slidenum">
              <a:rPr b="0" lang="en-US" sz="1000" spc="-1" strike="noStrike">
                <a:solidFill>
                  <a:srgbClr val="234465"/>
                </a:solidFill>
                <a:latin typeface="Calibri"/>
              </a:rPr>
              <a:t>1</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4" name="Picture 9" descr=""/>
          <p:cNvPicPr/>
          <p:nvPr/>
        </p:nvPicPr>
        <p:blipFill>
          <a:blip r:embed="rId2"/>
          <a:stretch/>
        </p:blipFill>
        <p:spPr>
          <a:xfrm>
            <a:off x="-3240" y="0"/>
            <a:ext cx="12191760" cy="6851880"/>
          </a:xfrm>
          <a:prstGeom prst="rect">
            <a:avLst/>
          </a:prstGeom>
          <a:ln>
            <a:noFill/>
          </a:ln>
        </p:spPr>
      </p:pic>
      <p:sp>
        <p:nvSpPr>
          <p:cNvPr id="95" name="CustomShape 1"/>
          <p:cNvSpPr/>
          <p:nvPr/>
        </p:nvSpPr>
        <p:spPr>
          <a:xfrm>
            <a:off x="0" y="0"/>
            <a:ext cx="12188520" cy="10951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96" name="PlaceHolder 2"/>
          <p:cNvSpPr>
            <a:spLocks noGrp="1"/>
          </p:cNvSpPr>
          <p:nvPr>
            <p:ph type="body"/>
          </p:nvPr>
        </p:nvSpPr>
        <p:spPr>
          <a:xfrm>
            <a:off x="190440" y="1196280"/>
            <a:ext cx="11814480" cy="5200560"/>
          </a:xfrm>
          <a:prstGeom prst="rect">
            <a:avLst/>
          </a:prstGeom>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Edit Master text styles</a:t>
            </a:r>
            <a:endParaRPr b="0" lang="en-US" sz="3400" spc="-1" strike="noStrike">
              <a:solidFill>
                <a:srgbClr val="234465"/>
              </a:solidFill>
              <a:latin typeface="Calibri"/>
            </a:endParaRPr>
          </a:p>
          <a:p>
            <a:pPr lvl="1" marL="990000" indent="-38052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Second level</a:t>
            </a:r>
            <a:endParaRPr b="0" lang="en-US" sz="3200" spc="-1" strike="noStrike">
              <a:solidFill>
                <a:srgbClr val="234465"/>
              </a:solidFill>
              <a:latin typeface="Calibri"/>
            </a:endParaRPr>
          </a:p>
          <a:p>
            <a:pPr lvl="2" marL="1523160" indent="-304200">
              <a:lnSpc>
                <a:spcPct val="105000"/>
              </a:lnSpc>
              <a:spcBef>
                <a:spcPts val="601"/>
              </a:spcBef>
              <a:spcAft>
                <a:spcPts val="601"/>
              </a:spcAft>
              <a:buClr>
                <a:srgbClr val="234465"/>
              </a:buClr>
              <a:buFont typeface="Wingdings" charset="2"/>
              <a:buChar char=""/>
            </a:pPr>
            <a:r>
              <a:rPr b="0" lang="en-US" sz="3000" spc="-1" strike="noStrike">
                <a:solidFill>
                  <a:srgbClr val="234465"/>
                </a:solidFill>
                <a:latin typeface="Calibri"/>
              </a:rPr>
              <a:t>Third level</a:t>
            </a:r>
            <a:endParaRPr b="0" lang="en-US" sz="3000" spc="-1" strike="noStrike">
              <a:solidFill>
                <a:srgbClr val="234465"/>
              </a:solidFill>
              <a:latin typeface="Calibri"/>
            </a:endParaRPr>
          </a:p>
          <a:p>
            <a:pPr lvl="3" marL="2132280" indent="-304200">
              <a:lnSpc>
                <a:spcPct val="105000"/>
              </a:lnSpc>
              <a:spcBef>
                <a:spcPts val="601"/>
              </a:spcBef>
              <a:spcAft>
                <a:spcPts val="601"/>
              </a:spcAft>
              <a:buClr>
                <a:srgbClr val="234465"/>
              </a:buClr>
              <a:buFont typeface="Wingdings" charset="2"/>
              <a:buChar char=""/>
            </a:pPr>
            <a:r>
              <a:rPr b="0" lang="en-US" sz="2800" spc="-1" strike="noStrike">
                <a:solidFill>
                  <a:srgbClr val="234465"/>
                </a:solidFill>
                <a:latin typeface="Calibri"/>
              </a:rPr>
              <a:t>Fourth level</a:t>
            </a:r>
            <a:endParaRPr b="0" lang="en-US" sz="2800" spc="-1" strike="noStrike">
              <a:solidFill>
                <a:srgbClr val="234465"/>
              </a:solidFill>
              <a:latin typeface="Calibri"/>
            </a:endParaRPr>
          </a:p>
          <a:p>
            <a:pPr lvl="4" marL="2741400" indent="-304200">
              <a:lnSpc>
                <a:spcPct val="105000"/>
              </a:lnSpc>
              <a:spcBef>
                <a:spcPts val="601"/>
              </a:spcBef>
              <a:spcAft>
                <a:spcPts val="601"/>
              </a:spcAft>
              <a:buClr>
                <a:srgbClr val="234465"/>
              </a:buClr>
              <a:buFont typeface="Wingdings" charset="2"/>
              <a:buChar char=""/>
            </a:pPr>
            <a:r>
              <a:rPr b="0" lang="en-US" sz="2600" spc="-1" strike="noStrike">
                <a:solidFill>
                  <a:srgbClr val="234465"/>
                </a:solidFill>
                <a:latin typeface="Calibri"/>
              </a:rPr>
              <a:t>Fifth level</a:t>
            </a:r>
            <a:endParaRPr b="0" lang="en-US" sz="2600" spc="-1" strike="noStrike">
              <a:solidFill>
                <a:srgbClr val="234465"/>
              </a:solidFill>
              <a:latin typeface="Calibri"/>
            </a:endParaRPr>
          </a:p>
        </p:txBody>
      </p:sp>
      <p:sp>
        <p:nvSpPr>
          <p:cNvPr id="97" name="PlaceHolder 3"/>
          <p:cNvSpPr>
            <a:spLocks noGrp="1"/>
          </p:cNvSpPr>
          <p:nvPr>
            <p:ph type="title"/>
          </p:nvPr>
        </p:nvSpPr>
        <p:spPr>
          <a:xfrm>
            <a:off x="190440" y="100800"/>
            <a:ext cx="9503280" cy="882360"/>
          </a:xfrm>
          <a:prstGeom prst="rect">
            <a:avLst/>
          </a:prstGeom>
        </p:spPr>
        <p:txBody>
          <a:bodyPr lIns="108000" rIns="108000" tIns="36000" bIns="36000" anchor="ctr"/>
          <a:p>
            <a:pPr>
              <a:lnSpc>
                <a:spcPct val="100000"/>
              </a:lnSpc>
            </a:pPr>
            <a:r>
              <a:rPr b="1" lang="en-US" sz="4000" spc="-1" strike="noStrike">
                <a:solidFill>
                  <a:srgbClr val="ffffff"/>
                </a:solidFill>
                <a:latin typeface="Calibri"/>
              </a:rPr>
              <a:t>Slide Title</a:t>
            </a:r>
            <a:endParaRPr b="0" lang="en-US" sz="4000" spc="-1" strike="noStrike">
              <a:solidFill>
                <a:srgbClr val="234465"/>
              </a:solidFill>
              <a:latin typeface="Calibri"/>
            </a:endParaRPr>
          </a:p>
        </p:txBody>
      </p:sp>
      <p:sp>
        <p:nvSpPr>
          <p:cNvPr id="98" name="PlaceHolder 4"/>
          <p:cNvSpPr>
            <a:spLocks noGrp="1"/>
          </p:cNvSpPr>
          <p:nvPr>
            <p:ph type="dt"/>
          </p:nvPr>
        </p:nvSpPr>
        <p:spPr>
          <a:xfrm>
            <a:off x="188640" y="6397200"/>
            <a:ext cx="808200" cy="308520"/>
          </a:xfrm>
          <a:prstGeom prst="rect">
            <a:avLst/>
          </a:prstGeom>
        </p:spPr>
        <p:txBody>
          <a:bodyPr lIns="36000" rIns="36000" tIns="36000" bIns="36000" anchor="ctr"/>
          <a:p>
            <a:pPr algn="ctr">
              <a:lnSpc>
                <a:spcPct val="100000"/>
              </a:lnSpc>
            </a:pPr>
            <a:fld id="{F8E8C6ED-736B-4E44-90E5-B8E6FE862392}" type="datetime1">
              <a:rPr b="0" lang="en-US" sz="1000" spc="-1" strike="noStrike">
                <a:solidFill>
                  <a:srgbClr val="234465"/>
                </a:solidFill>
                <a:latin typeface="Calibri"/>
              </a:rPr>
              <a:t>01/14/2019</a:t>
            </a:fld>
            <a:endParaRPr b="0" lang="en-US" sz="1000" spc="-1" strike="noStrike">
              <a:latin typeface="Times New Roman"/>
            </a:endParaRPr>
          </a:p>
        </p:txBody>
      </p:sp>
      <p:sp>
        <p:nvSpPr>
          <p:cNvPr id="99" name="PlaceHolder 5"/>
          <p:cNvSpPr>
            <a:spLocks noGrp="1"/>
          </p:cNvSpPr>
          <p:nvPr>
            <p:ph type="ftr"/>
          </p:nvPr>
        </p:nvSpPr>
        <p:spPr>
          <a:xfrm>
            <a:off x="997200" y="6397200"/>
            <a:ext cx="10564200" cy="308520"/>
          </a:xfrm>
          <a:prstGeom prst="rect">
            <a:avLst/>
          </a:prstGeom>
        </p:spPr>
        <p:txBody>
          <a:bodyPr lIns="36000" rIns="36000" tIns="36000" bIns="36000" anchor="ctr"/>
          <a:p>
            <a:endParaRPr b="0" lang="en-US" sz="2400" spc="-1" strike="noStrike">
              <a:latin typeface="Times New Roman"/>
            </a:endParaRPr>
          </a:p>
        </p:txBody>
      </p:sp>
      <p:sp>
        <p:nvSpPr>
          <p:cNvPr id="100" name="PlaceHolder 6"/>
          <p:cNvSpPr>
            <a:spLocks noGrp="1"/>
          </p:cNvSpPr>
          <p:nvPr>
            <p:ph type="sldNum"/>
          </p:nvPr>
        </p:nvSpPr>
        <p:spPr>
          <a:xfrm>
            <a:off x="11563560" y="6397200"/>
            <a:ext cx="428400" cy="308520"/>
          </a:xfrm>
          <a:prstGeom prst="rect">
            <a:avLst/>
          </a:prstGeom>
        </p:spPr>
        <p:txBody>
          <a:bodyPr lIns="36000" rIns="36000" tIns="36000" bIns="36000" anchor="ctr"/>
          <a:p>
            <a:pPr algn="r">
              <a:lnSpc>
                <a:spcPct val="100000"/>
              </a:lnSpc>
            </a:pPr>
            <a:fld id="{F7EE3B16-CF39-4BDA-9D08-201A6495A70D}" type="slidenum">
              <a:rPr b="0" lang="en-US" sz="1000" spc="-1" strike="noStrike">
                <a:solidFill>
                  <a:srgbClr val="234465"/>
                </a:solidFill>
                <a:latin typeface="Calibri"/>
              </a:rPr>
              <a:t>&lt;number&gt;</a:t>
            </a:fld>
            <a:endParaRPr b="0" lang="en-US" sz="1000" spc="-1" strike="noStrike">
              <a:latin typeface="Times New Roman"/>
            </a:endParaRPr>
          </a:p>
        </p:txBody>
      </p:sp>
      <p:pic>
        <p:nvPicPr>
          <p:cNvPr id="101" name="Picture 10" descr=""/>
          <p:cNvPicPr/>
          <p:nvPr/>
        </p:nvPicPr>
        <p:blipFill>
          <a:blip r:embed="rId3"/>
          <a:stretch/>
        </p:blipFill>
        <p:spPr>
          <a:xfrm>
            <a:off x="9868320" y="232920"/>
            <a:ext cx="2125080" cy="52992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8" name="Picture 5" descr=""/>
          <p:cNvPicPr/>
          <p:nvPr/>
        </p:nvPicPr>
        <p:blipFill>
          <a:blip r:embed="rId2"/>
          <a:stretch/>
        </p:blipFill>
        <p:spPr>
          <a:xfrm>
            <a:off x="-3240" y="0"/>
            <a:ext cx="12191760" cy="6851880"/>
          </a:xfrm>
          <a:prstGeom prst="rect">
            <a:avLst/>
          </a:prstGeom>
          <a:ln>
            <a:noFill/>
          </a:ln>
        </p:spPr>
      </p:pic>
      <p:sp>
        <p:nvSpPr>
          <p:cNvPr id="139" name="PlaceHolder 1"/>
          <p:cNvSpPr>
            <a:spLocks noGrp="1"/>
          </p:cNvSpPr>
          <p:nvPr>
            <p:ph type="body"/>
          </p:nvPr>
        </p:nvSpPr>
        <p:spPr>
          <a:xfrm>
            <a:off x="614880" y="4704840"/>
            <a:ext cx="10958400" cy="767880"/>
          </a:xfrm>
          <a:prstGeom prst="rect">
            <a:avLst/>
          </a:prstGeom>
        </p:spPr>
        <p:txBody>
          <a:bodyPr lIns="108000" rIns="108000" tIns="36000" bIns="36000" anchor="ctr"/>
          <a:p>
            <a:pPr algn="ctr">
              <a:lnSpc>
                <a:spcPct val="105000"/>
              </a:lnSpc>
              <a:spcBef>
                <a:spcPts val="601"/>
              </a:spcBef>
              <a:spcAft>
                <a:spcPts val="601"/>
              </a:spcAft>
            </a:pPr>
            <a:r>
              <a:rPr b="1" lang="en-US" sz="5400" spc="-1" strike="noStrike">
                <a:solidFill>
                  <a:srgbClr val="234465"/>
                </a:solidFill>
                <a:latin typeface="Calibri"/>
              </a:rPr>
              <a:t>Click to Edit Section Title</a:t>
            </a:r>
            <a:endParaRPr b="0" lang="en-US" sz="5400" spc="-1" strike="noStrike">
              <a:solidFill>
                <a:srgbClr val="234465"/>
              </a:solidFill>
              <a:latin typeface="Calibri"/>
            </a:endParaRPr>
          </a:p>
        </p:txBody>
      </p:sp>
      <p:sp>
        <p:nvSpPr>
          <p:cNvPr id="140" name="PlaceHolder 2"/>
          <p:cNvSpPr>
            <a:spLocks noGrp="1"/>
          </p:cNvSpPr>
          <p:nvPr>
            <p:ph type="body"/>
          </p:nvPr>
        </p:nvSpPr>
        <p:spPr>
          <a:xfrm>
            <a:off x="614880" y="5490360"/>
            <a:ext cx="10958400" cy="499320"/>
          </a:xfrm>
          <a:prstGeom prst="rect">
            <a:avLst/>
          </a:prstGeom>
        </p:spPr>
        <p:txBody>
          <a:bodyPr lIns="108000" rIns="108000" tIns="36000" bIns="36000" anchor="ctr"/>
          <a:p>
            <a:pPr algn="ctr">
              <a:lnSpc>
                <a:spcPct val="105000"/>
              </a:lnSpc>
              <a:spcBef>
                <a:spcPts val="601"/>
              </a:spcBef>
              <a:spcAft>
                <a:spcPts val="601"/>
              </a:spcAft>
            </a:pPr>
            <a:r>
              <a:rPr b="1" lang="en-US" sz="4000" spc="-1" strike="noStrike">
                <a:solidFill>
                  <a:srgbClr val="234465"/>
                </a:solidFill>
                <a:latin typeface="Calibri"/>
              </a:rPr>
              <a:t>Click to Edit Section Subtitle</a:t>
            </a:r>
            <a:endParaRPr b="0" lang="en-US" sz="4000" spc="-1" strike="noStrike">
              <a:solidFill>
                <a:srgbClr val="234465"/>
              </a:solidFill>
              <a:latin typeface="Calibri"/>
            </a:endParaRPr>
          </a:p>
        </p:txBody>
      </p:sp>
      <p:sp>
        <p:nvSpPr>
          <p:cNvPr id="141" name="CustomShape 3"/>
          <p:cNvSpPr/>
          <p:nvPr/>
        </p:nvSpPr>
        <p:spPr>
          <a:xfrm>
            <a:off x="4318560" y="867600"/>
            <a:ext cx="3551400" cy="35521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42" name="PlaceHolder 4"/>
          <p:cNvSpPr>
            <a:spLocks noGrp="1"/>
          </p:cNvSpPr>
          <p:nvPr>
            <p:ph type="title"/>
          </p:nvPr>
        </p:nvSpPr>
        <p:spPr>
          <a:xfrm>
            <a:off x="609120" y="273600"/>
            <a:ext cx="10969560" cy="1144800"/>
          </a:xfrm>
          <a:prstGeom prst="rect">
            <a:avLst/>
          </a:prstGeom>
        </p:spPr>
        <p:txBody>
          <a:bodyPr lIns="0" rIns="0" tIns="0" bIns="0" anchor="ctr"/>
          <a:p>
            <a:r>
              <a:rPr b="0" lang="en-US" sz="1800" spc="-1" strike="noStrike">
                <a:solidFill>
                  <a:srgbClr val="234465"/>
                </a:solidFill>
                <a:latin typeface="Calibri"/>
              </a:rPr>
              <a:t>Click to edit the title text format</a:t>
            </a:r>
            <a:endParaRPr b="0" lang="en-US" sz="1800" spc="-1" strike="noStrike">
              <a:solidFill>
                <a:srgbClr val="234465"/>
              </a:solid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9" name="Picture 13" descr=""/>
          <p:cNvPicPr/>
          <p:nvPr/>
        </p:nvPicPr>
        <p:blipFill>
          <a:blip r:embed="rId2"/>
          <a:stretch/>
        </p:blipFill>
        <p:spPr>
          <a:xfrm>
            <a:off x="-3240" y="0"/>
            <a:ext cx="12191760" cy="6851880"/>
          </a:xfrm>
          <a:prstGeom prst="rect">
            <a:avLst/>
          </a:prstGeom>
          <a:ln>
            <a:noFill/>
          </a:ln>
        </p:spPr>
      </p:pic>
      <p:sp>
        <p:nvSpPr>
          <p:cNvPr id="180" name="CustomShape 1"/>
          <p:cNvSpPr/>
          <p:nvPr/>
        </p:nvSpPr>
        <p:spPr>
          <a:xfrm>
            <a:off x="-3240" y="0"/>
            <a:ext cx="12191760" cy="10951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81" name="CustomShape 2"/>
          <p:cNvSpPr/>
          <p:nvPr/>
        </p:nvSpPr>
        <p:spPr>
          <a:xfrm>
            <a:off x="0" y="6184800"/>
            <a:ext cx="12188520" cy="6728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82" name="CustomShape 3"/>
          <p:cNvSpPr/>
          <p:nvPr/>
        </p:nvSpPr>
        <p:spPr>
          <a:xfrm>
            <a:off x="5160240" y="4824720"/>
            <a:ext cx="1867680" cy="1868400"/>
          </a:xfrm>
          <a:prstGeom prst="ellipse">
            <a:avLst/>
          </a:prstGeom>
          <a:solidFill>
            <a:schemeClr val="tx2"/>
          </a:solidFill>
          <a:ln w="63360">
            <a:solidFill>
              <a:schemeClr val="bg2"/>
            </a:solidFill>
            <a:round/>
          </a:ln>
        </p:spPr>
        <p:style>
          <a:lnRef idx="2">
            <a:schemeClr val="accent1">
              <a:shade val="50000"/>
            </a:schemeClr>
          </a:lnRef>
          <a:fillRef idx="1">
            <a:schemeClr val="accent1"/>
          </a:fillRef>
          <a:effectRef idx="0">
            <a:schemeClr val="accent1"/>
          </a:effectRef>
          <a:fontRef idx="minor"/>
        </p:style>
      </p:sp>
      <p:sp>
        <p:nvSpPr>
          <p:cNvPr id="183" name="PlaceHolder 4"/>
          <p:cNvSpPr>
            <a:spLocks noGrp="1"/>
          </p:cNvSpPr>
          <p:nvPr>
            <p:ph type="title"/>
          </p:nvPr>
        </p:nvSpPr>
        <p:spPr>
          <a:xfrm>
            <a:off x="190440" y="100800"/>
            <a:ext cx="9503280" cy="882360"/>
          </a:xfrm>
          <a:prstGeom prst="rect">
            <a:avLst/>
          </a:prstGeom>
        </p:spPr>
        <p:txBody>
          <a:bodyPr lIns="108000" rIns="108000" tIns="36000" bIns="36000" anchor="ctr"/>
          <a:p>
            <a:pPr>
              <a:lnSpc>
                <a:spcPct val="100000"/>
              </a:lnSpc>
            </a:pPr>
            <a:r>
              <a:rPr b="1" lang="en-US" sz="4000" spc="-1" strike="noStrike">
                <a:solidFill>
                  <a:srgbClr val="ffffff"/>
                </a:solidFill>
                <a:latin typeface="Calibri"/>
              </a:rPr>
              <a:t>Slide Title</a:t>
            </a:r>
            <a:endParaRPr b="0" lang="en-US" sz="4000" spc="-1" strike="noStrike">
              <a:solidFill>
                <a:srgbClr val="234465"/>
              </a:solidFill>
              <a:latin typeface="Calibri"/>
            </a:endParaRPr>
          </a:p>
        </p:txBody>
      </p:sp>
      <p:pic>
        <p:nvPicPr>
          <p:cNvPr id="184" name="Picture 11" descr=""/>
          <p:cNvPicPr/>
          <p:nvPr/>
        </p:nvPicPr>
        <p:blipFill>
          <a:blip r:embed="rId3"/>
          <a:stretch/>
        </p:blipFill>
        <p:spPr>
          <a:xfrm>
            <a:off x="5614920" y="5206680"/>
            <a:ext cx="958320" cy="1184400"/>
          </a:xfrm>
          <a:prstGeom prst="rect">
            <a:avLst/>
          </a:prstGeom>
          <a:ln>
            <a:noFill/>
          </a:ln>
        </p:spPr>
      </p:pic>
      <p:sp>
        <p:nvSpPr>
          <p:cNvPr id="185" name="PlaceHolder 5"/>
          <p:cNvSpPr>
            <a:spLocks noGrp="1"/>
          </p:cNvSpPr>
          <p:nvPr>
            <p:ph type="body"/>
          </p:nvPr>
        </p:nvSpPr>
        <p:spPr>
          <a:xfrm>
            <a:off x="190440" y="1195920"/>
            <a:ext cx="5424480" cy="4823640"/>
          </a:xfrm>
          <a:prstGeom prst="rect">
            <a:avLst/>
          </a:prstGeom>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Edit Master text styles</a:t>
            </a:r>
            <a:endParaRPr b="0" lang="en-US" sz="3400" spc="-1" strike="noStrike">
              <a:solidFill>
                <a:srgbClr val="234465"/>
              </a:solidFill>
              <a:latin typeface="Calibri"/>
            </a:endParaRPr>
          </a:p>
          <a:p>
            <a:pPr lvl="1" marL="990000" indent="-38052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Second level</a:t>
            </a:r>
            <a:endParaRPr b="0" lang="en-US" sz="3200" spc="-1" strike="noStrike">
              <a:solidFill>
                <a:srgbClr val="234465"/>
              </a:solidFill>
              <a:latin typeface="Calibri"/>
            </a:endParaRPr>
          </a:p>
          <a:p>
            <a:pPr lvl="2" marL="1523160" indent="-304200">
              <a:lnSpc>
                <a:spcPct val="105000"/>
              </a:lnSpc>
              <a:spcBef>
                <a:spcPts val="601"/>
              </a:spcBef>
              <a:spcAft>
                <a:spcPts val="601"/>
              </a:spcAft>
              <a:buClr>
                <a:srgbClr val="234465"/>
              </a:buClr>
              <a:buFont typeface="Wingdings" charset="2"/>
              <a:buChar char=""/>
            </a:pPr>
            <a:r>
              <a:rPr b="0" lang="en-US" sz="3000" spc="-1" strike="noStrike">
                <a:solidFill>
                  <a:srgbClr val="234465"/>
                </a:solidFill>
                <a:latin typeface="Calibri"/>
              </a:rPr>
              <a:t>Third level</a:t>
            </a:r>
            <a:endParaRPr b="0" lang="en-US" sz="3000" spc="-1" strike="noStrike">
              <a:solidFill>
                <a:srgbClr val="234465"/>
              </a:solidFill>
              <a:latin typeface="Calibri"/>
            </a:endParaRPr>
          </a:p>
          <a:p>
            <a:pPr lvl="3" marL="2132280" indent="-304200">
              <a:lnSpc>
                <a:spcPct val="105000"/>
              </a:lnSpc>
              <a:spcBef>
                <a:spcPts val="601"/>
              </a:spcBef>
              <a:spcAft>
                <a:spcPts val="601"/>
              </a:spcAft>
              <a:buClr>
                <a:srgbClr val="234465"/>
              </a:buClr>
              <a:buFont typeface="Wingdings" charset="2"/>
              <a:buChar char=""/>
            </a:pPr>
            <a:r>
              <a:rPr b="0" lang="en-US" sz="2800" spc="-1" strike="noStrike">
                <a:solidFill>
                  <a:srgbClr val="234465"/>
                </a:solidFill>
                <a:latin typeface="Calibri"/>
              </a:rPr>
              <a:t>Fourth level</a:t>
            </a:r>
            <a:endParaRPr b="0" lang="en-US" sz="2800" spc="-1" strike="noStrike">
              <a:solidFill>
                <a:srgbClr val="234465"/>
              </a:solidFill>
              <a:latin typeface="Calibri"/>
            </a:endParaRPr>
          </a:p>
          <a:p>
            <a:pPr lvl="4" marL="2741400" indent="-304200">
              <a:lnSpc>
                <a:spcPct val="105000"/>
              </a:lnSpc>
              <a:spcBef>
                <a:spcPts val="601"/>
              </a:spcBef>
              <a:spcAft>
                <a:spcPts val="601"/>
              </a:spcAft>
              <a:buClr>
                <a:srgbClr val="234465"/>
              </a:buClr>
              <a:buFont typeface="Wingdings" charset="2"/>
              <a:buChar char=""/>
            </a:pPr>
            <a:r>
              <a:rPr b="0" lang="en-US" sz="2600" spc="-1" strike="noStrike">
                <a:solidFill>
                  <a:srgbClr val="234465"/>
                </a:solidFill>
                <a:latin typeface="Calibri"/>
              </a:rPr>
              <a:t>Fifth level</a:t>
            </a:r>
            <a:endParaRPr b="0" lang="en-US" sz="2600" spc="-1" strike="noStrike">
              <a:solidFill>
                <a:srgbClr val="234465"/>
              </a:solidFill>
              <a:latin typeface="Calibri"/>
            </a:endParaRPr>
          </a:p>
        </p:txBody>
      </p:sp>
      <p:sp>
        <p:nvSpPr>
          <p:cNvPr id="186" name="PlaceHolder 6"/>
          <p:cNvSpPr>
            <a:spLocks noGrp="1"/>
          </p:cNvSpPr>
          <p:nvPr>
            <p:ph type="body"/>
          </p:nvPr>
        </p:nvSpPr>
        <p:spPr>
          <a:xfrm>
            <a:off x="6573600" y="1195920"/>
            <a:ext cx="5424480" cy="4823640"/>
          </a:xfrm>
          <a:prstGeom prst="rect">
            <a:avLst/>
          </a:prstGeom>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Edit Master text styles</a:t>
            </a:r>
            <a:endParaRPr b="0" lang="en-US" sz="3400" spc="-1" strike="noStrike">
              <a:solidFill>
                <a:srgbClr val="234465"/>
              </a:solidFill>
              <a:latin typeface="Calibri"/>
            </a:endParaRPr>
          </a:p>
          <a:p>
            <a:pPr lvl="1" marL="990000" indent="-38052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Second level</a:t>
            </a:r>
            <a:endParaRPr b="0" lang="en-US" sz="3200" spc="-1" strike="noStrike">
              <a:solidFill>
                <a:srgbClr val="234465"/>
              </a:solidFill>
              <a:latin typeface="Calibri"/>
            </a:endParaRPr>
          </a:p>
          <a:p>
            <a:pPr lvl="2" marL="1523160" indent="-304200">
              <a:lnSpc>
                <a:spcPct val="105000"/>
              </a:lnSpc>
              <a:spcBef>
                <a:spcPts val="601"/>
              </a:spcBef>
              <a:spcAft>
                <a:spcPts val="601"/>
              </a:spcAft>
              <a:buClr>
                <a:srgbClr val="234465"/>
              </a:buClr>
              <a:buFont typeface="Wingdings" charset="2"/>
              <a:buChar char=""/>
            </a:pPr>
            <a:r>
              <a:rPr b="0" lang="en-US" sz="3000" spc="-1" strike="noStrike">
                <a:solidFill>
                  <a:srgbClr val="234465"/>
                </a:solidFill>
                <a:latin typeface="Calibri"/>
              </a:rPr>
              <a:t>Third level</a:t>
            </a:r>
            <a:endParaRPr b="0" lang="en-US" sz="3000" spc="-1" strike="noStrike">
              <a:solidFill>
                <a:srgbClr val="234465"/>
              </a:solidFill>
              <a:latin typeface="Calibri"/>
            </a:endParaRPr>
          </a:p>
          <a:p>
            <a:pPr lvl="3" marL="2132280" indent="-304200">
              <a:lnSpc>
                <a:spcPct val="105000"/>
              </a:lnSpc>
              <a:spcBef>
                <a:spcPts val="601"/>
              </a:spcBef>
              <a:spcAft>
                <a:spcPts val="601"/>
              </a:spcAft>
              <a:buClr>
                <a:srgbClr val="234465"/>
              </a:buClr>
              <a:buFont typeface="Wingdings" charset="2"/>
              <a:buChar char=""/>
            </a:pPr>
            <a:r>
              <a:rPr b="0" lang="en-US" sz="2800" spc="-1" strike="noStrike">
                <a:solidFill>
                  <a:srgbClr val="234465"/>
                </a:solidFill>
                <a:latin typeface="Calibri"/>
              </a:rPr>
              <a:t>Fourth level</a:t>
            </a:r>
            <a:endParaRPr b="0" lang="en-US" sz="2800" spc="-1" strike="noStrike">
              <a:solidFill>
                <a:srgbClr val="234465"/>
              </a:solidFill>
              <a:latin typeface="Calibri"/>
            </a:endParaRPr>
          </a:p>
          <a:p>
            <a:pPr lvl="4" marL="2741400" indent="-304200">
              <a:lnSpc>
                <a:spcPct val="105000"/>
              </a:lnSpc>
              <a:spcBef>
                <a:spcPts val="601"/>
              </a:spcBef>
              <a:spcAft>
                <a:spcPts val="601"/>
              </a:spcAft>
              <a:buClr>
                <a:srgbClr val="234465"/>
              </a:buClr>
              <a:buFont typeface="Wingdings" charset="2"/>
              <a:buChar char=""/>
            </a:pPr>
            <a:r>
              <a:rPr b="0" lang="en-US" sz="2600" spc="-1" strike="noStrike">
                <a:solidFill>
                  <a:srgbClr val="234465"/>
                </a:solidFill>
                <a:latin typeface="Calibri"/>
              </a:rPr>
              <a:t>Fifth level</a:t>
            </a:r>
            <a:endParaRPr b="0" lang="en-US" sz="2600" spc="-1" strike="noStrike">
              <a:solidFill>
                <a:srgbClr val="234465"/>
              </a:solidFill>
              <a:latin typeface="Calibri"/>
            </a:endParaRPr>
          </a:p>
        </p:txBody>
      </p:sp>
      <p:sp>
        <p:nvSpPr>
          <p:cNvPr id="187" name="PlaceHolder 7"/>
          <p:cNvSpPr>
            <a:spLocks noGrp="1"/>
          </p:cNvSpPr>
          <p:nvPr>
            <p:ph type="dt"/>
          </p:nvPr>
        </p:nvSpPr>
        <p:spPr>
          <a:xfrm>
            <a:off x="188640" y="6390720"/>
            <a:ext cx="808200" cy="308520"/>
          </a:xfrm>
          <a:prstGeom prst="rect">
            <a:avLst/>
          </a:prstGeom>
        </p:spPr>
        <p:txBody>
          <a:bodyPr lIns="36000" rIns="36000" tIns="36000" bIns="36000" anchor="ctr"/>
          <a:p>
            <a:pPr algn="ctr">
              <a:lnSpc>
                <a:spcPct val="100000"/>
              </a:lnSpc>
            </a:pPr>
            <a:fld id="{E22FC508-9EE5-4C36-A04E-ABA66DE5F520}" type="datetime1">
              <a:rPr b="0" lang="en-US" sz="1000" spc="-1" strike="noStrike">
                <a:solidFill>
                  <a:srgbClr val="234465"/>
                </a:solidFill>
                <a:latin typeface="Calibri"/>
              </a:rPr>
              <a:t>01/14/2019</a:t>
            </a:fld>
            <a:endParaRPr b="0" lang="en-US" sz="1000" spc="-1" strike="noStrike">
              <a:latin typeface="Times New Roman"/>
            </a:endParaRPr>
          </a:p>
        </p:txBody>
      </p:sp>
      <p:sp>
        <p:nvSpPr>
          <p:cNvPr id="188" name="PlaceHolder 8"/>
          <p:cNvSpPr>
            <a:spLocks noGrp="1"/>
          </p:cNvSpPr>
          <p:nvPr>
            <p:ph type="ftr"/>
          </p:nvPr>
        </p:nvSpPr>
        <p:spPr>
          <a:xfrm>
            <a:off x="997200" y="6397200"/>
            <a:ext cx="10564200" cy="308520"/>
          </a:xfrm>
          <a:prstGeom prst="rect">
            <a:avLst/>
          </a:prstGeom>
        </p:spPr>
        <p:txBody>
          <a:bodyPr lIns="36000" rIns="36000" tIns="36000" bIns="36000" anchor="ctr"/>
          <a:p>
            <a:endParaRPr b="0" lang="en-US" sz="2400" spc="-1" strike="noStrike">
              <a:latin typeface="Times New Roman"/>
            </a:endParaRPr>
          </a:p>
        </p:txBody>
      </p:sp>
      <p:sp>
        <p:nvSpPr>
          <p:cNvPr id="189" name="PlaceHolder 9"/>
          <p:cNvSpPr>
            <a:spLocks noGrp="1"/>
          </p:cNvSpPr>
          <p:nvPr>
            <p:ph type="sldNum"/>
          </p:nvPr>
        </p:nvSpPr>
        <p:spPr>
          <a:xfrm>
            <a:off x="11563560" y="6397200"/>
            <a:ext cx="428400" cy="308520"/>
          </a:xfrm>
          <a:prstGeom prst="rect">
            <a:avLst/>
          </a:prstGeom>
        </p:spPr>
        <p:txBody>
          <a:bodyPr lIns="36000" rIns="36000" tIns="36000" bIns="36000" anchor="ctr"/>
          <a:p>
            <a:pPr algn="r">
              <a:lnSpc>
                <a:spcPct val="100000"/>
              </a:lnSpc>
            </a:pPr>
            <a:fld id="{B0A24DF0-27B1-4320-ABD3-0955DA4E17D7}" type="slidenum">
              <a:rPr b="0" lang="en-US" sz="1000" spc="-1" strike="noStrike">
                <a:solidFill>
                  <a:srgbClr val="ffa000"/>
                </a:solidFill>
                <a:latin typeface="Calibri"/>
              </a:rPr>
              <a:t>&lt;number&gt;</a:t>
            </a:fld>
            <a:endParaRPr b="0" lang="en-US" sz="1000" spc="-1" strike="noStrike">
              <a:latin typeface="Times New Roman"/>
            </a:endParaRPr>
          </a:p>
        </p:txBody>
      </p:sp>
      <p:pic>
        <p:nvPicPr>
          <p:cNvPr id="190" name="Picture 14" descr=""/>
          <p:cNvPicPr/>
          <p:nvPr/>
        </p:nvPicPr>
        <p:blipFill>
          <a:blip r:embed="rId4"/>
          <a:stretch/>
        </p:blipFill>
        <p:spPr>
          <a:xfrm>
            <a:off x="9868320" y="232920"/>
            <a:ext cx="2125080" cy="529920"/>
          </a:xfrm>
          <a:prstGeom prst="rect">
            <a:avLst/>
          </a:prstGeom>
          <a:ln>
            <a:noFill/>
          </a:ln>
        </p:spPr>
      </p:pic>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7" name="Picture 55" descr=""/>
          <p:cNvPicPr/>
          <p:nvPr/>
        </p:nvPicPr>
        <p:blipFill>
          <a:blip r:embed="rId2"/>
          <a:stretch/>
        </p:blipFill>
        <p:spPr>
          <a:xfrm>
            <a:off x="-3240" y="5760"/>
            <a:ext cx="12191760" cy="6851880"/>
          </a:xfrm>
          <a:prstGeom prst="rect">
            <a:avLst/>
          </a:prstGeom>
          <a:ln>
            <a:noFill/>
          </a:ln>
        </p:spPr>
      </p:pic>
      <p:sp>
        <p:nvSpPr>
          <p:cNvPr id="228" name="CustomShape 1"/>
          <p:cNvSpPr/>
          <p:nvPr/>
        </p:nvSpPr>
        <p:spPr>
          <a:xfrm>
            <a:off x="-1051200" y="703080"/>
            <a:ext cx="8403480" cy="1032840"/>
          </a:xfrm>
          <a:prstGeom prst="rect">
            <a:avLst/>
          </a:prstGeom>
          <a:noFill/>
          <a:ln>
            <a:noFill/>
          </a:ln>
        </p:spPr>
        <p:style>
          <a:lnRef idx="0"/>
          <a:fillRef idx="0"/>
          <a:effectRef idx="0"/>
          <a:fontRef idx="minor"/>
        </p:style>
        <p:txBody>
          <a:bodyPr wrap="none" lIns="0" rIns="0" tIns="0" bIns="0" anchor="ctr"/>
          <a:p>
            <a:pPr algn="ctr">
              <a:lnSpc>
                <a:spcPct val="100000"/>
              </a:lnSpc>
            </a:pPr>
            <a:r>
              <a:rPr b="1" lang="en-US" sz="8800" spc="-1" strike="noStrike">
                <a:solidFill>
                  <a:srgbClr val="234465"/>
                </a:solidFill>
                <a:latin typeface="Calibri"/>
              </a:rPr>
              <a:t>Questions?</a:t>
            </a:r>
            <a:endParaRPr b="0" lang="en-US" sz="8800" spc="-1" strike="noStrike">
              <a:latin typeface="Arial"/>
            </a:endParaRPr>
          </a:p>
        </p:txBody>
      </p:sp>
      <p:pic>
        <p:nvPicPr>
          <p:cNvPr id="229" name="Picture 25" descr=""/>
          <p:cNvPicPr/>
          <p:nvPr/>
        </p:nvPicPr>
        <p:blipFill>
          <a:blip r:embed="rId3"/>
          <a:stretch/>
        </p:blipFill>
        <p:spPr>
          <a:xfrm>
            <a:off x="164880" y="2223000"/>
            <a:ext cx="3574440" cy="4148280"/>
          </a:xfrm>
          <a:prstGeom prst="rect">
            <a:avLst/>
          </a:prstGeom>
          <a:ln>
            <a:noFill/>
          </a:ln>
        </p:spPr>
      </p:pic>
      <p:pic>
        <p:nvPicPr>
          <p:cNvPr id="230" name="Picture 41" descr=""/>
          <p:cNvPicPr/>
          <p:nvPr/>
        </p:nvPicPr>
        <p:blipFill>
          <a:blip r:embed="rId4"/>
          <a:stretch/>
        </p:blipFill>
        <p:spPr>
          <a:xfrm>
            <a:off x="9694080" y="314280"/>
            <a:ext cx="2125080" cy="529920"/>
          </a:xfrm>
          <a:prstGeom prst="rect">
            <a:avLst/>
          </a:prstGeom>
          <a:ln>
            <a:noFill/>
          </a:ln>
        </p:spPr>
      </p:pic>
      <p:sp>
        <p:nvSpPr>
          <p:cNvPr id="231" name="PlaceHolder 2"/>
          <p:cNvSpPr>
            <a:spLocks noGrp="1"/>
          </p:cNvSpPr>
          <p:nvPr>
            <p:ph type="dt"/>
          </p:nvPr>
        </p:nvSpPr>
        <p:spPr>
          <a:xfrm>
            <a:off x="188640" y="6397200"/>
            <a:ext cx="808200" cy="308520"/>
          </a:xfrm>
          <a:prstGeom prst="rect">
            <a:avLst/>
          </a:prstGeom>
        </p:spPr>
        <p:txBody>
          <a:bodyPr lIns="36000" rIns="36000" tIns="36000" bIns="36000" anchor="ctr"/>
          <a:p>
            <a:pPr algn="ctr">
              <a:lnSpc>
                <a:spcPct val="100000"/>
              </a:lnSpc>
            </a:pPr>
            <a:fld id="{4377FBE8-302C-4DA9-A3CA-252C4B74C7A9}" type="datetime1">
              <a:rPr b="0" lang="en-US" sz="1000" spc="-1" strike="noStrike">
                <a:solidFill>
                  <a:srgbClr val="234465"/>
                </a:solidFill>
                <a:latin typeface="Calibri"/>
              </a:rPr>
              <a:t>01/14/2019</a:t>
            </a:fld>
            <a:endParaRPr b="0" lang="en-US" sz="1000" spc="-1" strike="noStrike">
              <a:latin typeface="Times New Roman"/>
            </a:endParaRPr>
          </a:p>
        </p:txBody>
      </p:sp>
      <p:sp>
        <p:nvSpPr>
          <p:cNvPr id="232" name="PlaceHolder 3"/>
          <p:cNvSpPr>
            <a:spLocks noGrp="1"/>
          </p:cNvSpPr>
          <p:nvPr>
            <p:ph type="ftr"/>
          </p:nvPr>
        </p:nvSpPr>
        <p:spPr>
          <a:xfrm>
            <a:off x="997200" y="6397200"/>
            <a:ext cx="10564200" cy="308520"/>
          </a:xfrm>
          <a:prstGeom prst="rect">
            <a:avLst/>
          </a:prstGeom>
        </p:spPr>
        <p:txBody>
          <a:bodyPr lIns="36000" rIns="36000" tIns="36000" bIns="36000" anchor="ctr"/>
          <a:p>
            <a:endParaRPr b="0" lang="en-US" sz="2400" spc="-1" strike="noStrike">
              <a:latin typeface="Times New Roman"/>
            </a:endParaRPr>
          </a:p>
        </p:txBody>
      </p:sp>
      <p:sp>
        <p:nvSpPr>
          <p:cNvPr id="233" name="PlaceHolder 4"/>
          <p:cNvSpPr>
            <a:spLocks noGrp="1"/>
          </p:cNvSpPr>
          <p:nvPr>
            <p:ph type="sldNum"/>
          </p:nvPr>
        </p:nvSpPr>
        <p:spPr>
          <a:xfrm>
            <a:off x="11563560" y="6397200"/>
            <a:ext cx="428400" cy="308520"/>
          </a:xfrm>
          <a:prstGeom prst="rect">
            <a:avLst/>
          </a:prstGeom>
        </p:spPr>
        <p:txBody>
          <a:bodyPr lIns="36000" rIns="36000" tIns="36000" bIns="36000" anchor="ctr"/>
          <a:p>
            <a:pPr algn="r">
              <a:lnSpc>
                <a:spcPct val="100000"/>
              </a:lnSpc>
            </a:pPr>
            <a:fld id="{5D8062AD-C5AC-4CAE-8E4D-4CCCE0AABBB5}" type="slidenum">
              <a:rPr b="0" lang="en-US" sz="1000" spc="-1" strike="noStrike">
                <a:solidFill>
                  <a:srgbClr val="234465"/>
                </a:solidFill>
                <a:latin typeface="Calibri"/>
              </a:rPr>
              <a:t>&lt;number&gt;</a:t>
            </a:fld>
            <a:endParaRPr b="0" lang="en-US" sz="1000" spc="-1" strike="noStrike">
              <a:latin typeface="Times New Roman"/>
            </a:endParaRPr>
          </a:p>
        </p:txBody>
      </p:sp>
      <p:pic>
        <p:nvPicPr>
          <p:cNvPr id="234" name="Picture 17" descr=""/>
          <p:cNvPicPr/>
          <p:nvPr/>
        </p:nvPicPr>
        <p:blipFill>
          <a:blip r:embed="rId5"/>
          <a:stretch/>
        </p:blipFill>
        <p:spPr>
          <a:xfrm>
            <a:off x="6949080" y="1702440"/>
            <a:ext cx="1198080" cy="1198440"/>
          </a:xfrm>
          <a:prstGeom prst="rect">
            <a:avLst/>
          </a:prstGeom>
          <a:ln>
            <a:noFill/>
          </a:ln>
        </p:spPr>
      </p:pic>
      <p:pic>
        <p:nvPicPr>
          <p:cNvPr id="235" name="Picture 19" descr=""/>
          <p:cNvPicPr/>
          <p:nvPr/>
        </p:nvPicPr>
        <p:blipFill>
          <a:blip r:embed="rId6"/>
          <a:stretch/>
        </p:blipFill>
        <p:spPr>
          <a:xfrm>
            <a:off x="4788000" y="3776400"/>
            <a:ext cx="1165680" cy="1401840"/>
          </a:xfrm>
          <a:prstGeom prst="rect">
            <a:avLst/>
          </a:prstGeom>
          <a:ln>
            <a:noFill/>
          </a:ln>
        </p:spPr>
      </p:pic>
      <p:pic>
        <p:nvPicPr>
          <p:cNvPr id="236" name="Picture 20" descr=""/>
          <p:cNvPicPr/>
          <p:nvPr/>
        </p:nvPicPr>
        <p:blipFill>
          <a:blip r:embed="rId7"/>
          <a:stretch/>
        </p:blipFill>
        <p:spPr>
          <a:xfrm>
            <a:off x="6226200" y="3776400"/>
            <a:ext cx="1165680" cy="1388880"/>
          </a:xfrm>
          <a:prstGeom prst="rect">
            <a:avLst/>
          </a:prstGeom>
          <a:ln>
            <a:noFill/>
          </a:ln>
        </p:spPr>
      </p:pic>
      <p:pic>
        <p:nvPicPr>
          <p:cNvPr id="237" name="Picture 21" descr=""/>
          <p:cNvPicPr/>
          <p:nvPr/>
        </p:nvPicPr>
        <p:blipFill>
          <a:blip r:embed="rId8"/>
          <a:stretch/>
        </p:blipFill>
        <p:spPr>
          <a:xfrm>
            <a:off x="7665840" y="3775680"/>
            <a:ext cx="1165680" cy="1566720"/>
          </a:xfrm>
          <a:prstGeom prst="rect">
            <a:avLst/>
          </a:prstGeom>
          <a:ln>
            <a:noFill/>
          </a:ln>
        </p:spPr>
      </p:pic>
      <p:pic>
        <p:nvPicPr>
          <p:cNvPr id="238" name="Picture 22" descr=""/>
          <p:cNvPicPr/>
          <p:nvPr/>
        </p:nvPicPr>
        <p:blipFill>
          <a:blip r:embed="rId9"/>
          <a:stretch/>
        </p:blipFill>
        <p:spPr>
          <a:xfrm>
            <a:off x="9105480" y="3769920"/>
            <a:ext cx="1165680" cy="1350360"/>
          </a:xfrm>
          <a:prstGeom prst="rect">
            <a:avLst/>
          </a:prstGeom>
          <a:ln>
            <a:noFill/>
          </a:ln>
        </p:spPr>
      </p:pic>
      <p:pic>
        <p:nvPicPr>
          <p:cNvPr id="239" name="Picture 23" descr=""/>
          <p:cNvPicPr/>
          <p:nvPr/>
        </p:nvPicPr>
        <p:blipFill>
          <a:blip r:embed="rId10"/>
          <a:stretch/>
        </p:blipFill>
        <p:spPr>
          <a:xfrm>
            <a:off x="10545120" y="3776400"/>
            <a:ext cx="1165680" cy="1433520"/>
          </a:xfrm>
          <a:prstGeom prst="rect">
            <a:avLst/>
          </a:prstGeom>
          <a:ln>
            <a:noFill/>
          </a:ln>
        </p:spPr>
      </p:pic>
      <p:pic>
        <p:nvPicPr>
          <p:cNvPr id="240" name="Picture 24" descr=""/>
          <p:cNvPicPr/>
          <p:nvPr/>
        </p:nvPicPr>
        <p:blipFill>
          <a:blip r:embed="rId11"/>
          <a:stretch/>
        </p:blipFill>
        <p:spPr>
          <a:xfrm>
            <a:off x="3385440" y="3776400"/>
            <a:ext cx="1163880" cy="1439640"/>
          </a:xfrm>
          <a:prstGeom prst="rect">
            <a:avLst/>
          </a:prstGeom>
          <a:ln>
            <a:noFill/>
          </a:ln>
        </p:spPr>
      </p:pic>
      <p:sp>
        <p:nvSpPr>
          <p:cNvPr id="241" name="Line 5"/>
          <p:cNvSpPr/>
          <p:nvPr/>
        </p:nvSpPr>
        <p:spPr>
          <a:xfrm>
            <a:off x="3968280" y="3335400"/>
            <a:ext cx="7159680" cy="360"/>
          </a:xfrm>
          <a:prstGeom prst="line">
            <a:avLst/>
          </a:prstGeom>
          <a:ln w="25560">
            <a:solidFill>
              <a:srgbClr val="f4c467"/>
            </a:solidFill>
            <a:round/>
          </a:ln>
        </p:spPr>
        <p:style>
          <a:lnRef idx="1">
            <a:schemeClr val="accent1"/>
          </a:lnRef>
          <a:fillRef idx="0">
            <a:schemeClr val="accent1"/>
          </a:fillRef>
          <a:effectRef idx="0">
            <a:schemeClr val="accent1"/>
          </a:effectRef>
          <a:fontRef idx="minor"/>
        </p:style>
      </p:sp>
      <p:sp>
        <p:nvSpPr>
          <p:cNvPr id="242" name="Line 6"/>
          <p:cNvSpPr/>
          <p:nvPr/>
        </p:nvSpPr>
        <p:spPr>
          <a:xfrm>
            <a:off x="3968280" y="3335400"/>
            <a:ext cx="360" cy="236160"/>
          </a:xfrm>
          <a:prstGeom prst="line">
            <a:avLst/>
          </a:prstGeom>
          <a:ln w="25560">
            <a:solidFill>
              <a:srgbClr val="f4c467"/>
            </a:solidFill>
            <a:round/>
          </a:ln>
        </p:spPr>
        <p:style>
          <a:lnRef idx="1">
            <a:schemeClr val="accent1"/>
          </a:lnRef>
          <a:fillRef idx="0">
            <a:schemeClr val="accent1"/>
          </a:fillRef>
          <a:effectRef idx="0">
            <a:schemeClr val="accent1"/>
          </a:effectRef>
          <a:fontRef idx="minor"/>
        </p:style>
      </p:sp>
      <p:sp>
        <p:nvSpPr>
          <p:cNvPr id="243" name="Line 7"/>
          <p:cNvSpPr/>
          <p:nvPr/>
        </p:nvSpPr>
        <p:spPr>
          <a:xfrm>
            <a:off x="5362560" y="3335400"/>
            <a:ext cx="360" cy="236160"/>
          </a:xfrm>
          <a:prstGeom prst="line">
            <a:avLst/>
          </a:prstGeom>
          <a:ln w="25560">
            <a:solidFill>
              <a:srgbClr val="f4c467"/>
            </a:solidFill>
            <a:round/>
          </a:ln>
        </p:spPr>
        <p:style>
          <a:lnRef idx="1">
            <a:schemeClr val="accent1"/>
          </a:lnRef>
          <a:fillRef idx="0">
            <a:schemeClr val="accent1"/>
          </a:fillRef>
          <a:effectRef idx="0">
            <a:schemeClr val="accent1"/>
          </a:effectRef>
          <a:fontRef idx="minor"/>
        </p:style>
      </p:sp>
      <p:sp>
        <p:nvSpPr>
          <p:cNvPr id="244" name="Line 8"/>
          <p:cNvSpPr/>
          <p:nvPr/>
        </p:nvSpPr>
        <p:spPr>
          <a:xfrm>
            <a:off x="6809400" y="3328920"/>
            <a:ext cx="360" cy="236160"/>
          </a:xfrm>
          <a:prstGeom prst="line">
            <a:avLst/>
          </a:prstGeom>
          <a:ln w="25560">
            <a:solidFill>
              <a:srgbClr val="f4c467"/>
            </a:solidFill>
            <a:round/>
          </a:ln>
        </p:spPr>
        <p:style>
          <a:lnRef idx="1">
            <a:schemeClr val="accent1"/>
          </a:lnRef>
          <a:fillRef idx="0">
            <a:schemeClr val="accent1"/>
          </a:fillRef>
          <a:effectRef idx="0">
            <a:schemeClr val="accent1"/>
          </a:effectRef>
          <a:fontRef idx="minor"/>
        </p:style>
      </p:sp>
      <p:sp>
        <p:nvSpPr>
          <p:cNvPr id="245" name="Line 9"/>
          <p:cNvSpPr/>
          <p:nvPr/>
        </p:nvSpPr>
        <p:spPr>
          <a:xfrm>
            <a:off x="8249040" y="3328920"/>
            <a:ext cx="360" cy="236160"/>
          </a:xfrm>
          <a:prstGeom prst="line">
            <a:avLst/>
          </a:prstGeom>
          <a:ln w="25560">
            <a:solidFill>
              <a:srgbClr val="f4c467"/>
            </a:solidFill>
            <a:round/>
          </a:ln>
        </p:spPr>
        <p:style>
          <a:lnRef idx="1">
            <a:schemeClr val="accent1"/>
          </a:lnRef>
          <a:fillRef idx="0">
            <a:schemeClr val="accent1"/>
          </a:fillRef>
          <a:effectRef idx="0">
            <a:schemeClr val="accent1"/>
          </a:effectRef>
          <a:fontRef idx="minor"/>
        </p:style>
      </p:sp>
      <p:sp>
        <p:nvSpPr>
          <p:cNvPr id="246" name="Line 10"/>
          <p:cNvSpPr/>
          <p:nvPr/>
        </p:nvSpPr>
        <p:spPr>
          <a:xfrm>
            <a:off x="9688320" y="3328920"/>
            <a:ext cx="360" cy="236160"/>
          </a:xfrm>
          <a:prstGeom prst="line">
            <a:avLst/>
          </a:prstGeom>
          <a:ln w="25560">
            <a:solidFill>
              <a:srgbClr val="f4c467"/>
            </a:solidFill>
            <a:round/>
          </a:ln>
        </p:spPr>
        <p:style>
          <a:lnRef idx="1">
            <a:schemeClr val="accent1"/>
          </a:lnRef>
          <a:fillRef idx="0">
            <a:schemeClr val="accent1"/>
          </a:fillRef>
          <a:effectRef idx="0">
            <a:schemeClr val="accent1"/>
          </a:effectRef>
          <a:fontRef idx="minor"/>
        </p:style>
      </p:sp>
      <p:sp>
        <p:nvSpPr>
          <p:cNvPr id="247" name="Line 11"/>
          <p:cNvSpPr/>
          <p:nvPr/>
        </p:nvSpPr>
        <p:spPr>
          <a:xfrm>
            <a:off x="11127960" y="3335400"/>
            <a:ext cx="360" cy="236160"/>
          </a:xfrm>
          <a:prstGeom prst="line">
            <a:avLst/>
          </a:prstGeom>
          <a:ln w="25560">
            <a:solidFill>
              <a:srgbClr val="f4c467"/>
            </a:solidFill>
            <a:round/>
          </a:ln>
        </p:spPr>
        <p:style>
          <a:lnRef idx="1">
            <a:schemeClr val="accent1"/>
          </a:lnRef>
          <a:fillRef idx="0">
            <a:schemeClr val="accent1"/>
          </a:fillRef>
          <a:effectRef idx="0">
            <a:schemeClr val="accent1"/>
          </a:effectRef>
          <a:fontRef idx="minor"/>
        </p:style>
      </p:sp>
      <p:sp>
        <p:nvSpPr>
          <p:cNvPr id="248" name="Line 12"/>
          <p:cNvSpPr/>
          <p:nvPr/>
        </p:nvSpPr>
        <p:spPr>
          <a:xfrm>
            <a:off x="7548120" y="3092760"/>
            <a:ext cx="360" cy="236160"/>
          </a:xfrm>
          <a:prstGeom prst="line">
            <a:avLst/>
          </a:prstGeom>
          <a:ln w="25560">
            <a:solidFill>
              <a:srgbClr val="f4c467"/>
            </a:solidFill>
            <a:round/>
          </a:ln>
        </p:spPr>
        <p:style>
          <a:lnRef idx="1">
            <a:schemeClr val="accent1"/>
          </a:lnRef>
          <a:fillRef idx="0">
            <a:schemeClr val="accent1"/>
          </a:fillRef>
          <a:effectRef idx="0">
            <a:schemeClr val="accent1"/>
          </a:effectRef>
          <a:fontRef idx="minor"/>
        </p:style>
      </p:sp>
      <p:sp>
        <p:nvSpPr>
          <p:cNvPr id="249" name="CustomShape 13"/>
          <p:cNvSpPr/>
          <p:nvPr/>
        </p:nvSpPr>
        <p:spPr>
          <a:xfrm>
            <a:off x="-1440" y="6371280"/>
            <a:ext cx="12191760" cy="504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50" name="PlaceHolder 14"/>
          <p:cNvSpPr>
            <a:spLocks noGrp="1"/>
          </p:cNvSpPr>
          <p:nvPr>
            <p:ph type="title"/>
          </p:nvPr>
        </p:nvSpPr>
        <p:spPr>
          <a:xfrm>
            <a:off x="609120" y="273600"/>
            <a:ext cx="10969560" cy="1144800"/>
          </a:xfrm>
          <a:prstGeom prst="rect">
            <a:avLst/>
          </a:prstGeom>
        </p:spPr>
        <p:txBody>
          <a:bodyPr lIns="0" rIns="0" tIns="0" bIns="0" anchor="ctr"/>
          <a:p>
            <a:r>
              <a:rPr b="0" lang="en-US" sz="1800" spc="-1" strike="noStrike">
                <a:solidFill>
                  <a:srgbClr val="234465"/>
                </a:solidFill>
                <a:latin typeface="Calibri"/>
              </a:rPr>
              <a:t>Click to edit the title text format</a:t>
            </a:r>
            <a:endParaRPr b="0" lang="en-US" sz="1800" spc="-1" strike="noStrike">
              <a:solidFill>
                <a:srgbClr val="234465"/>
              </a:solidFill>
              <a:latin typeface="Calibri"/>
            </a:endParaRPr>
          </a:p>
        </p:txBody>
      </p:sp>
      <p:sp>
        <p:nvSpPr>
          <p:cNvPr id="251" name="PlaceHolder 15"/>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400" spc="-1" strike="noStrike">
                <a:solidFill>
                  <a:srgbClr val="234465"/>
                </a:solidFill>
                <a:latin typeface="Calibri"/>
              </a:rPr>
              <a:t>Click to edit the outline text format</a:t>
            </a:r>
            <a:endParaRPr b="0" lang="en-US" sz="3400" spc="-1" strike="noStrike">
              <a:solidFill>
                <a:srgbClr val="234465"/>
              </a:solidFill>
              <a:latin typeface="Calibri"/>
            </a:endParaRPr>
          </a:p>
          <a:p>
            <a:pPr lvl="1" marL="864000" indent="-324000">
              <a:spcBef>
                <a:spcPts val="1134"/>
              </a:spcBef>
              <a:buClr>
                <a:srgbClr val="000000"/>
              </a:buClr>
              <a:buSzPct val="75000"/>
              <a:buFont typeface="Symbol" charset="2"/>
              <a:buChar char=""/>
            </a:pPr>
            <a:r>
              <a:rPr b="0" lang="en-US" sz="3000" spc="-1" strike="noStrike">
                <a:solidFill>
                  <a:srgbClr val="234465"/>
                </a:solidFill>
                <a:latin typeface="Calibri"/>
              </a:rPr>
              <a:t>Second Outline Level</a:t>
            </a:r>
            <a:endParaRPr b="0" lang="en-US" sz="3000" spc="-1" strike="noStrike">
              <a:solidFill>
                <a:srgbClr val="234465"/>
              </a:solidFill>
              <a:latin typeface="Calibri"/>
            </a:endParaRPr>
          </a:p>
          <a:p>
            <a:pPr lvl="2" marL="1296000" indent="-288000">
              <a:spcBef>
                <a:spcPts val="850"/>
              </a:spcBef>
              <a:buClr>
                <a:srgbClr val="000000"/>
              </a:buClr>
              <a:buSzPct val="45000"/>
              <a:buFont typeface="Wingdings" charset="2"/>
              <a:buChar char=""/>
            </a:pPr>
            <a:r>
              <a:rPr b="0" lang="en-US" sz="2800" spc="-1" strike="noStrike">
                <a:solidFill>
                  <a:srgbClr val="234465"/>
                </a:solidFill>
                <a:latin typeface="Calibri"/>
              </a:rPr>
              <a:t>Third Outline Level</a:t>
            </a:r>
            <a:endParaRPr b="0" lang="en-US" sz="2800" spc="-1" strike="noStrike">
              <a:solidFill>
                <a:srgbClr val="234465"/>
              </a:solidFill>
              <a:latin typeface="Calibri"/>
            </a:endParaRPr>
          </a:p>
          <a:p>
            <a:pPr lvl="3" marL="1728000" indent="-216000">
              <a:spcBef>
                <a:spcPts val="567"/>
              </a:spcBef>
              <a:buClr>
                <a:srgbClr val="000000"/>
              </a:buClr>
              <a:buSzPct val="75000"/>
              <a:buFont typeface="Symbol" charset="2"/>
              <a:buChar char=""/>
            </a:pPr>
            <a:r>
              <a:rPr b="0" lang="en-US" sz="2600" spc="-1" strike="noStrike">
                <a:solidFill>
                  <a:srgbClr val="234465"/>
                </a:solidFill>
                <a:latin typeface="Calibri"/>
              </a:rPr>
              <a:t>Fourth Outline Level</a:t>
            </a:r>
            <a:endParaRPr b="0" lang="en-US" sz="2600" spc="-1" strike="noStrike">
              <a:solidFill>
                <a:srgbClr val="234465"/>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234465"/>
                </a:solidFill>
                <a:latin typeface="Calibri"/>
              </a:rPr>
              <a:t>Fifth Outline Level</a:t>
            </a:r>
            <a:endParaRPr b="0" lang="en-US" sz="2000" spc="-1" strike="noStrike">
              <a:solidFill>
                <a:srgbClr val="234465"/>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234465"/>
                </a:solidFill>
                <a:latin typeface="Calibri"/>
              </a:rPr>
              <a:t>Sixth Outline Level</a:t>
            </a:r>
            <a:endParaRPr b="0" lang="en-US" sz="2000" spc="-1" strike="noStrike">
              <a:solidFill>
                <a:srgbClr val="234465"/>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234465"/>
                </a:solidFill>
                <a:latin typeface="Calibri"/>
              </a:rPr>
              <a:t>Seventh Outline Level</a:t>
            </a:r>
            <a:endParaRPr b="0" lang="en-US" sz="2000" spc="-1" strike="noStrike">
              <a:solidFill>
                <a:srgbClr val="234465"/>
              </a:solidFill>
              <a:latin typeface="Calibri"/>
            </a:endParaRPr>
          </a:p>
        </p:txBody>
      </p:sp>
    </p:spTree>
  </p:cSld>
  <p:clrMap bg1="lt1" bg2="lt2" tx1="dk1" tx2="dk2" accent1="accent1" accent2="accent2" accent3="accent3" accent4="accent4" accent5="accent5" accent6="accent6" hlink="hlink" folHlink="folHlink"/>
  <p:sldLayoutIdLst>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Lst>
</p:sldMaster>
</file>

<file path=ppt/slides/_rels/slide1.xml.rels><?xml version="1.0" encoding="UTF-8"?>
<Relationships xmlns="http://schemas.openxmlformats.org/package/2006/relationships"><Relationship Id="rId1" Type="http://schemas.openxmlformats.org/officeDocument/2006/relationships/hyperlink" Target="http://softuni.bg/"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5.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37.xml"/><Relationship Id="rId6"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65.gif"/><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25.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5.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25.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25.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5.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25.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5.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5.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25.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25.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25.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5.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5.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25.xml"/><Relationship Id="rId4"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hyperlink" Target="https://softuni.bg/trainings/courses" TargetMode="External"/><Relationship Id="rId2" Type="http://schemas.openxmlformats.org/officeDocument/2006/relationships/slideLayout" Target="../slideLayouts/slideLayout61.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image" Target="../media/image108.jpe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 Id="rId11" Type="http://schemas.openxmlformats.org/officeDocument/2006/relationships/image" Target="../media/image116.png"/><Relationship Id="rId12" Type="http://schemas.openxmlformats.org/officeDocument/2006/relationships/image" Target="../media/image117.png"/><Relationship Id="rId13"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118.jpeg"/><Relationship Id="rId2" Type="http://schemas.openxmlformats.org/officeDocument/2006/relationships/image" Target="../media/image119.png"/><Relationship Id="rId3" Type="http://schemas.openxmlformats.org/officeDocument/2006/relationships/image" Target="../media/image120.jpeg"/><Relationship Id="rId4" Type="http://schemas.openxmlformats.org/officeDocument/2006/relationships/image" Target="../media/image121.gif"/><Relationship Id="rId5"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hyperlink" Target="http://softuni.bg/" TargetMode="External"/><Relationship Id="rId2" Type="http://schemas.openxmlformats.org/officeDocument/2006/relationships/hyperlink" Target="http://softuni.foundation/" TargetMode="External"/><Relationship Id="rId3" Type="http://schemas.openxmlformats.org/officeDocument/2006/relationships/hyperlink" Target="https://www.facebook.com/SoftwareUniversity" TargetMode="External"/><Relationship Id="rId4" Type="http://schemas.openxmlformats.org/officeDocument/2006/relationships/hyperlink" Target="http://forum.softuni.bg/" TargetMode="External"/><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image" Target="../media/image125.png"/><Relationship Id="rId9" Type="http://schemas.openxmlformats.org/officeDocument/2006/relationships/slideLayout" Target="../slideLayouts/slideLayout25.xml"/><Relationship Id="rId10"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hyperlink" Target="http://creativecommons.org/licenses/by-nc-sa/4.0/" TargetMode="External"/><Relationship Id="rId2" Type="http://schemas.openxmlformats.org/officeDocument/2006/relationships/hyperlink" Target="http://creativecommons.org/licenses/by-nc-sa/4.0/" TargetMode="External"/><Relationship Id="rId3" Type="http://schemas.openxmlformats.org/officeDocument/2006/relationships/hyperlink" Target="http://creativecommons.org/licenses/by-nc-sa/4.0/" TargetMode="External"/><Relationship Id="rId4" Type="http://schemas.openxmlformats.org/officeDocument/2006/relationships/image" Target="../media/image126.png"/><Relationship Id="rId5" Type="http://schemas.openxmlformats.org/officeDocument/2006/relationships/slideLayout" Target="../slideLayouts/slideLayout25.xml"/><Relationship Id="rId6" Type="http://schemas.openxmlformats.org/officeDocument/2006/relationships/notesSlide" Target="../notesSlides/notesSlide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856080" y="1173600"/>
            <a:ext cx="9981720" cy="882360"/>
          </a:xfrm>
          <a:prstGeom prst="rect">
            <a:avLst/>
          </a:prstGeom>
          <a:noFill/>
          <a:ln>
            <a:noFill/>
          </a:ln>
        </p:spPr>
        <p:txBody>
          <a:bodyPr lIns="108000" rIns="108000" tIns="36000" bIns="36000"/>
          <a:p>
            <a:pPr algn="ctr">
              <a:lnSpc>
                <a:spcPct val="105000"/>
              </a:lnSpc>
              <a:spcBef>
                <a:spcPts val="601"/>
              </a:spcBef>
              <a:spcAft>
                <a:spcPts val="601"/>
              </a:spcAft>
            </a:pPr>
            <a:r>
              <a:rPr b="0" lang="en-US" sz="3500" spc="-1" strike="noStrike">
                <a:solidFill>
                  <a:srgbClr val="234465"/>
                </a:solidFill>
                <a:latin typeface="Calibri"/>
              </a:rPr>
              <a:t>Hypertext Markup Language,</a:t>
            </a:r>
            <a:endParaRPr b="0" lang="en-US" sz="3500" spc="-1" strike="noStrike">
              <a:latin typeface="Arial"/>
            </a:endParaRPr>
          </a:p>
          <a:p>
            <a:pPr algn="ctr">
              <a:lnSpc>
                <a:spcPct val="105000"/>
              </a:lnSpc>
              <a:spcBef>
                <a:spcPts val="601"/>
              </a:spcBef>
              <a:spcAft>
                <a:spcPts val="601"/>
              </a:spcAft>
            </a:pPr>
            <a:r>
              <a:rPr b="0" lang="en-US" sz="3500" spc="-1" strike="noStrike">
                <a:solidFill>
                  <a:srgbClr val="234465"/>
                </a:solidFill>
                <a:latin typeface="Calibri"/>
              </a:rPr>
              <a:t>Cascading Style Sheets</a:t>
            </a:r>
            <a:endParaRPr b="0" lang="en-US" sz="3500" spc="-1" strike="noStrike">
              <a:latin typeface="Arial"/>
            </a:endParaRPr>
          </a:p>
        </p:txBody>
      </p:sp>
      <p:sp>
        <p:nvSpPr>
          <p:cNvPr id="295" name="TextShape 2"/>
          <p:cNvSpPr txBox="1"/>
          <p:nvPr/>
        </p:nvSpPr>
        <p:spPr>
          <a:xfrm>
            <a:off x="666720" y="254880"/>
            <a:ext cx="10962000" cy="882360"/>
          </a:xfrm>
          <a:prstGeom prst="rect">
            <a:avLst/>
          </a:prstGeom>
          <a:noFill/>
          <a:ln>
            <a:noFill/>
          </a:ln>
        </p:spPr>
        <p:txBody>
          <a:bodyPr lIns="108000" rIns="108000" tIns="36000" bIns="36000" anchor="ctr">
            <a:normAutofit fontScale="42000"/>
          </a:bodyPr>
          <a:p>
            <a:pPr algn="ctr">
              <a:lnSpc>
                <a:spcPct val="100000"/>
              </a:lnSpc>
            </a:pPr>
            <a:r>
              <a:rPr b="1" lang="en-US" sz="4800" spc="-1" strike="noStrike">
                <a:solidFill>
                  <a:srgbClr val="234465"/>
                </a:solidFill>
                <a:latin typeface="Calibri"/>
              </a:rPr>
              <a:t>Web Fundamentals Introduction</a:t>
            </a:r>
            <a:endParaRPr b="0" lang="en-US" sz="4800" spc="-1" strike="noStrike">
              <a:solidFill>
                <a:srgbClr val="234465"/>
              </a:solidFill>
              <a:latin typeface="Calibri"/>
            </a:endParaRPr>
          </a:p>
        </p:txBody>
      </p:sp>
      <p:sp>
        <p:nvSpPr>
          <p:cNvPr id="296" name="TextShape 3"/>
          <p:cNvSpPr txBox="1"/>
          <p:nvPr/>
        </p:nvSpPr>
        <p:spPr>
          <a:xfrm>
            <a:off x="8641440" y="5916240"/>
            <a:ext cx="2950560" cy="382320"/>
          </a:xfrm>
          <a:prstGeom prst="rect">
            <a:avLst/>
          </a:prstGeom>
          <a:noFill/>
          <a:ln>
            <a:noFill/>
          </a:ln>
        </p:spPr>
        <p:txBody>
          <a:bodyPr lIns="36000" rIns="36000" tIns="36000" bIns="36000" anchor="ctr"/>
          <a:p>
            <a:pPr algn="r">
              <a:lnSpc>
                <a:spcPct val="105000"/>
              </a:lnSpc>
            </a:pPr>
            <a:r>
              <a:rPr b="1" lang="en-US" sz="2000" spc="-1" strike="noStrike">
                <a:solidFill>
                  <a:srgbClr val="1a334c"/>
                </a:solidFill>
                <a:latin typeface="Calibri"/>
              </a:rPr>
              <a:t>Software University</a:t>
            </a:r>
            <a:endParaRPr b="0" lang="en-US" sz="2000" spc="-1" strike="noStrike">
              <a:solidFill>
                <a:srgbClr val="234465"/>
              </a:solidFill>
              <a:latin typeface="Calibri"/>
            </a:endParaRPr>
          </a:p>
        </p:txBody>
      </p:sp>
      <p:sp>
        <p:nvSpPr>
          <p:cNvPr id="297" name="TextShape 4"/>
          <p:cNvSpPr txBox="1"/>
          <p:nvPr/>
        </p:nvSpPr>
        <p:spPr>
          <a:xfrm>
            <a:off x="8652960" y="6201720"/>
            <a:ext cx="2754360" cy="662400"/>
          </a:xfrm>
          <a:prstGeom prst="rect">
            <a:avLst/>
          </a:prstGeom>
          <a:noFill/>
          <a:ln>
            <a:noFill/>
          </a:ln>
        </p:spPr>
        <p:txBody>
          <a:bodyPr lIns="36000" rIns="36000" tIns="36000" bIns="36000" anchor="ctr"/>
          <a:p>
            <a:pPr algn="r">
              <a:lnSpc>
                <a:spcPct val="105000"/>
              </a:lnSpc>
            </a:pPr>
            <a:r>
              <a:rPr b="1" lang="en-US" sz="1800" spc="-1" strike="noStrike" u="sng">
                <a:solidFill>
                  <a:srgbClr val="d9880f"/>
                </a:solidFill>
                <a:uFillTx/>
                <a:latin typeface="Calibri"/>
                <a:hlinkClick r:id="rId1"/>
              </a:rPr>
              <a:t>http://softuni.bg</a:t>
            </a:r>
            <a:endParaRPr b="0" lang="en-US" sz="1800" spc="-1" strike="noStrike">
              <a:solidFill>
                <a:srgbClr val="234465"/>
              </a:solidFill>
              <a:latin typeface="Calibri"/>
            </a:endParaRPr>
          </a:p>
          <a:p>
            <a:pPr algn="r">
              <a:lnSpc>
                <a:spcPct val="105000"/>
              </a:lnSpc>
            </a:pPr>
            <a:endParaRPr b="0" lang="en-US" sz="1800" spc="-1" strike="noStrike">
              <a:solidFill>
                <a:srgbClr val="234465"/>
              </a:solidFill>
              <a:latin typeface="Calibri"/>
            </a:endParaRPr>
          </a:p>
        </p:txBody>
      </p:sp>
      <p:sp>
        <p:nvSpPr>
          <p:cNvPr id="298" name="TextShape 5"/>
          <p:cNvSpPr txBox="1"/>
          <p:nvPr/>
        </p:nvSpPr>
        <p:spPr>
          <a:xfrm>
            <a:off x="671040" y="4876920"/>
            <a:ext cx="2950560" cy="506520"/>
          </a:xfrm>
          <a:prstGeom prst="rect">
            <a:avLst/>
          </a:prstGeom>
          <a:noFill/>
          <a:ln>
            <a:noFill/>
          </a:ln>
        </p:spPr>
        <p:txBody>
          <a:bodyPr lIns="36000" rIns="36000" tIns="36000" bIns="36000" anchor="ctr"/>
          <a:p>
            <a:pPr>
              <a:lnSpc>
                <a:spcPct val="105000"/>
              </a:lnSpc>
            </a:pPr>
            <a:r>
              <a:rPr b="1" lang="en-US" sz="2800" spc="-1" strike="noStrike">
                <a:solidFill>
                  <a:srgbClr val="234465"/>
                </a:solidFill>
                <a:latin typeface="Calibri"/>
              </a:rPr>
              <a:t>SoftUni Team</a:t>
            </a:r>
            <a:endParaRPr b="0" lang="en-US" sz="2800" spc="-1" strike="noStrike">
              <a:solidFill>
                <a:srgbClr val="234465"/>
              </a:solidFill>
              <a:latin typeface="Calibri"/>
            </a:endParaRPr>
          </a:p>
        </p:txBody>
      </p:sp>
      <p:sp>
        <p:nvSpPr>
          <p:cNvPr id="299" name="TextShape 6"/>
          <p:cNvSpPr txBox="1"/>
          <p:nvPr/>
        </p:nvSpPr>
        <p:spPr>
          <a:xfrm>
            <a:off x="671040" y="5368680"/>
            <a:ext cx="2950560" cy="444600"/>
          </a:xfrm>
          <a:prstGeom prst="rect">
            <a:avLst/>
          </a:prstGeom>
          <a:noFill/>
          <a:ln>
            <a:noFill/>
          </a:ln>
        </p:spPr>
        <p:txBody>
          <a:bodyPr lIns="36000" rIns="36000" tIns="36000" bIns="36000" anchor="ctr"/>
          <a:p>
            <a:pPr>
              <a:lnSpc>
                <a:spcPct val="105000"/>
              </a:lnSpc>
            </a:pPr>
            <a:r>
              <a:rPr b="1" lang="en-US" sz="2400" spc="-1" strike="noStrike">
                <a:solidFill>
                  <a:srgbClr val="234465"/>
                </a:solidFill>
                <a:latin typeface="Calibri"/>
              </a:rPr>
              <a:t>Technical Trainers</a:t>
            </a:r>
            <a:endParaRPr b="0" lang="en-US" sz="2400" spc="-1" strike="noStrike">
              <a:solidFill>
                <a:srgbClr val="234465"/>
              </a:solidFill>
              <a:latin typeface="Calibri"/>
            </a:endParaRPr>
          </a:p>
        </p:txBody>
      </p:sp>
      <p:pic>
        <p:nvPicPr>
          <p:cNvPr id="300" name="Picture 14" descr=""/>
          <p:cNvPicPr/>
          <p:nvPr/>
        </p:nvPicPr>
        <p:blipFill>
          <a:blip r:embed="rId2"/>
          <a:stretch/>
        </p:blipFill>
        <p:spPr>
          <a:xfrm>
            <a:off x="3621600" y="3259440"/>
            <a:ext cx="2116080" cy="2116080"/>
          </a:xfrm>
          <a:prstGeom prst="rect">
            <a:avLst/>
          </a:prstGeom>
          <a:ln>
            <a:noFill/>
          </a:ln>
        </p:spPr>
      </p:pic>
      <p:pic>
        <p:nvPicPr>
          <p:cNvPr id="301" name="Picture 16" descr=""/>
          <p:cNvPicPr/>
          <p:nvPr/>
        </p:nvPicPr>
        <p:blipFill>
          <a:blip r:embed="rId3"/>
          <a:stretch/>
        </p:blipFill>
        <p:spPr>
          <a:xfrm>
            <a:off x="5481000" y="3063960"/>
            <a:ext cx="2048400" cy="2460600"/>
          </a:xfrm>
          <a:prstGeom prst="rect">
            <a:avLst/>
          </a:prstGeom>
          <a:ln>
            <a:noFill/>
          </a:ln>
        </p:spPr>
      </p:pic>
    </p:spTree>
  </p:cSld>
  <mc:AlternateContent>
    <mc:Choice Requires="p14">
      <p:transition spd="slow" advTm="5000" p14:dur="2000"/>
    </mc:Choice>
    <mc:Fallback>
      <p:transition spd="slow" advTm="5000"/>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2894040" y="2831400"/>
            <a:ext cx="2361960" cy="56016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339"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B5C36C09-07C0-49BC-8601-AED4E89DC56A}" type="slidenum">
              <a:rPr b="0" lang="en-US" sz="1000" spc="-1" strike="noStrike">
                <a:solidFill>
                  <a:srgbClr val="234465"/>
                </a:solidFill>
                <a:latin typeface="Calibri"/>
              </a:rPr>
              <a:t>&lt;number&gt;</a:t>
            </a:fld>
            <a:endParaRPr b="0" lang="en-US" sz="1000" spc="-1" strike="noStrike">
              <a:latin typeface="Times New Roman"/>
            </a:endParaRPr>
          </a:p>
        </p:txBody>
      </p:sp>
      <p:sp>
        <p:nvSpPr>
          <p:cNvPr id="340" name="TextShape 3"/>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Your First HTML Page – Example</a:t>
            </a:r>
            <a:endParaRPr b="0" lang="en-US" sz="4000" spc="-1" strike="noStrike">
              <a:solidFill>
                <a:srgbClr val="234465"/>
              </a:solidFill>
              <a:latin typeface="Calibri"/>
            </a:endParaRPr>
          </a:p>
        </p:txBody>
      </p:sp>
      <p:sp>
        <p:nvSpPr>
          <p:cNvPr id="341" name="CustomShape 4"/>
          <p:cNvSpPr/>
          <p:nvPr/>
        </p:nvSpPr>
        <p:spPr>
          <a:xfrm>
            <a:off x="622440" y="1492920"/>
            <a:ext cx="10943640" cy="49089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&lt;!DOCTYPE html&gt;</a:t>
            </a: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&lt;title&gt;</a:t>
            </a:r>
            <a:r>
              <a:rPr b="1" lang="en-US" sz="2800" spc="-1" strike="noStrike">
                <a:solidFill>
                  <a:srgbClr val="234465"/>
                </a:solidFill>
                <a:latin typeface="Consolas"/>
              </a:rPr>
              <a:t>HTML Example</a:t>
            </a:r>
            <a:r>
              <a:rPr b="1" lang="en-US" sz="2800" spc="-1" strike="noStrike">
                <a:solidFill>
                  <a:srgbClr val="ffa000"/>
                </a:solidFill>
                <a:latin typeface="Consolas"/>
              </a:rPr>
              <a:t>&lt;/title&gt;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p:txBody>
      </p:sp>
      <p:sp>
        <p:nvSpPr>
          <p:cNvPr id="342" name="CustomShape 5"/>
          <p:cNvSpPr/>
          <p:nvPr/>
        </p:nvSpPr>
        <p:spPr>
          <a:xfrm>
            <a:off x="3046320" y="4083120"/>
            <a:ext cx="3657240" cy="1098000"/>
          </a:xfrm>
          <a:prstGeom prst="wedgeRoundRectCallout">
            <a:avLst>
              <a:gd name="adj1" fmla="val -63796"/>
              <a:gd name="adj2" fmla="val -102717"/>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beedc"/>
                </a:solidFill>
                <a:latin typeface="Calibri"/>
              </a:rPr>
              <a:t>Specifies a title for the document</a:t>
            </a:r>
            <a:endParaRPr b="0" lang="en-US" sz="2800" spc="-1" strike="noStrike">
              <a:latin typeface="Arial"/>
            </a:endParaRPr>
          </a:p>
        </p:txBody>
      </p:sp>
      <p:pic>
        <p:nvPicPr>
          <p:cNvPr id="343" name="Picture 8" descr=""/>
          <p:cNvPicPr/>
          <p:nvPr/>
        </p:nvPicPr>
        <p:blipFill>
          <a:blip r:embed="rId1"/>
          <a:srcRect l="0" t="0" r="0" b="74335"/>
          <a:stretch/>
        </p:blipFill>
        <p:spPr>
          <a:xfrm>
            <a:off x="7237440" y="1905120"/>
            <a:ext cx="3838320" cy="533160"/>
          </a:xfrm>
          <a:prstGeom prst="rect">
            <a:avLst/>
          </a:prstGeom>
          <a:ln>
            <a:noFill/>
          </a:ln>
        </p:spPr>
      </p:pic>
      <p:sp>
        <p:nvSpPr>
          <p:cNvPr id="344" name="CustomShape 6"/>
          <p:cNvSpPr/>
          <p:nvPr/>
        </p:nvSpPr>
        <p:spPr>
          <a:xfrm flipV="1">
            <a:off x="5256360" y="2209680"/>
            <a:ext cx="1828440" cy="621360"/>
          </a:xfrm>
          <a:custGeom>
            <a:avLst/>
            <a:gdLst/>
            <a:ahLst/>
            <a:rect l="l" t="t" r="r" b="b"/>
            <a:pathLst>
              <a:path w="21600" h="21600">
                <a:moveTo>
                  <a:pt x="0" y="0"/>
                </a:moveTo>
                <a:lnTo>
                  <a:pt x="21600" y="21600"/>
                </a:lnTo>
              </a:path>
            </a:pathLst>
          </a:custGeom>
          <a:noFill/>
          <a:ln w="25560">
            <a:solidFill>
              <a:schemeClr val="tx2"/>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advTm="5000" p14:dur="2000"/>
    </mc:Choice>
    <mc:Fallback>
      <p:transition spd="slow" advTm="5000"/>
    </mc:Fallback>
  </mc:AlternateContent>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34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34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338"/>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2B420CB7-0ECC-4DCF-91B7-657837CC232B}" type="slidenum">
              <a:rPr b="0" lang="en-US" sz="1000" spc="-1" strike="noStrike">
                <a:solidFill>
                  <a:srgbClr val="234465"/>
                </a:solidFill>
                <a:latin typeface="Calibri"/>
              </a:rPr>
              <a:t>&lt;number&gt;</a:t>
            </a:fld>
            <a:endParaRPr b="0" lang="en-US" sz="1000" spc="-1" strike="noStrike">
              <a:latin typeface="Times New Roman"/>
            </a:endParaRPr>
          </a:p>
        </p:txBody>
      </p:sp>
      <p:sp>
        <p:nvSpPr>
          <p:cNvPr id="346"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Your First HTML Page – Example</a:t>
            </a:r>
            <a:endParaRPr b="0" lang="en-US" sz="4000" spc="-1" strike="noStrike">
              <a:solidFill>
                <a:srgbClr val="234465"/>
              </a:solidFill>
              <a:latin typeface="Calibri"/>
            </a:endParaRPr>
          </a:p>
        </p:txBody>
      </p:sp>
      <p:sp>
        <p:nvSpPr>
          <p:cNvPr id="347" name="CustomShape 3"/>
          <p:cNvSpPr/>
          <p:nvPr/>
        </p:nvSpPr>
        <p:spPr>
          <a:xfrm>
            <a:off x="622440" y="1492920"/>
            <a:ext cx="10943640" cy="4482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&lt;!DOCTYPE html&gt;</a:t>
            </a: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&lt;title&gt;</a:t>
            </a:r>
            <a:r>
              <a:rPr b="1" lang="en-US" sz="2800" spc="-1" strike="noStrike">
                <a:solidFill>
                  <a:srgbClr val="234465"/>
                </a:solidFill>
                <a:latin typeface="Consolas"/>
              </a:rPr>
              <a:t>HTML Example</a:t>
            </a:r>
            <a:r>
              <a:rPr b="1" lang="en-US" sz="2800" spc="-1" strike="noStrike">
                <a:solidFill>
                  <a:srgbClr val="ffa000"/>
                </a:solidFill>
                <a:latin typeface="Consolas"/>
              </a:rPr>
              <a:t>&lt;/title&gt;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&lt;body&gt;</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&lt;/body&gt;</a:t>
            </a: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p:txBody>
      </p:sp>
      <p:sp>
        <p:nvSpPr>
          <p:cNvPr id="348" name="CustomShape 4"/>
          <p:cNvSpPr/>
          <p:nvPr/>
        </p:nvSpPr>
        <p:spPr>
          <a:xfrm>
            <a:off x="3134160" y="3962520"/>
            <a:ext cx="3686760" cy="1294920"/>
          </a:xfrm>
          <a:prstGeom prst="wedgeRoundRectCallout">
            <a:avLst>
              <a:gd name="adj1" fmla="val -71872"/>
              <a:gd name="adj2" fmla="val -44558"/>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beedc"/>
                </a:solidFill>
                <a:latin typeface="Calibri"/>
              </a:rPr>
              <a:t>Contains the visible page content</a:t>
            </a:r>
            <a:endParaRPr b="0" lang="en-US" sz="2800" spc="-1" strike="noStrike">
              <a:latin typeface="Arial"/>
            </a:endParaRPr>
          </a:p>
        </p:txBody>
      </p:sp>
      <p:pic>
        <p:nvPicPr>
          <p:cNvPr id="349" name="Picture 8" descr=""/>
          <p:cNvPicPr/>
          <p:nvPr/>
        </p:nvPicPr>
        <p:blipFill>
          <a:blip r:embed="rId1"/>
          <a:srcRect l="0" t="0" r="0" b="74335"/>
          <a:stretch/>
        </p:blipFill>
        <p:spPr>
          <a:xfrm>
            <a:off x="7237440" y="1905120"/>
            <a:ext cx="3838320" cy="533160"/>
          </a:xfrm>
          <a:prstGeom prst="rect">
            <a:avLst/>
          </a:prstGeom>
          <a:ln>
            <a:noFill/>
          </a:ln>
        </p:spPr>
      </p:pic>
    </p:spTree>
  </p:cSld>
  <mc:AlternateContent>
    <mc:Choice Requires="p14">
      <p:transition spd="slow" advTm="5000" p14:dur="2000"/>
    </mc:Choice>
    <mc:Fallback>
      <p:transition spd="slow" advTm="5000"/>
    </mc:Fallback>
  </mc:AlternateContent>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78A63A31-2BE8-4BB4-81A8-68DD08A814B9}" type="slidenum">
              <a:rPr b="0" lang="en-US" sz="1000" spc="-1" strike="noStrike">
                <a:solidFill>
                  <a:srgbClr val="234465"/>
                </a:solidFill>
                <a:latin typeface="Calibri"/>
              </a:rPr>
              <a:t>&lt;number&gt;</a:t>
            </a:fld>
            <a:endParaRPr b="0" lang="en-US" sz="1000" spc="-1" strike="noStrike">
              <a:latin typeface="Times New Roman"/>
            </a:endParaRPr>
          </a:p>
        </p:txBody>
      </p:sp>
      <p:sp>
        <p:nvSpPr>
          <p:cNvPr id="351"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Your First HTML Page – Example</a:t>
            </a:r>
            <a:endParaRPr b="0" lang="en-US" sz="4000" spc="-1" strike="noStrike">
              <a:solidFill>
                <a:srgbClr val="234465"/>
              </a:solidFill>
              <a:latin typeface="Calibri"/>
            </a:endParaRPr>
          </a:p>
        </p:txBody>
      </p:sp>
      <p:sp>
        <p:nvSpPr>
          <p:cNvPr id="352" name="CustomShape 3"/>
          <p:cNvSpPr/>
          <p:nvPr/>
        </p:nvSpPr>
        <p:spPr>
          <a:xfrm>
            <a:off x="622440" y="1492920"/>
            <a:ext cx="10943640" cy="4482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&lt;!DOCTYPE html&gt;</a:t>
            </a: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&lt;title&gt;</a:t>
            </a:r>
            <a:r>
              <a:rPr b="1" lang="en-US" sz="2800" spc="-1" strike="noStrike">
                <a:solidFill>
                  <a:srgbClr val="234465"/>
                </a:solidFill>
                <a:latin typeface="Consolas"/>
              </a:rPr>
              <a:t>HTML Example</a:t>
            </a:r>
            <a:r>
              <a:rPr b="1" lang="en-US" sz="2800" spc="-1" strike="noStrike">
                <a:solidFill>
                  <a:srgbClr val="ffa000"/>
                </a:solidFill>
                <a:latin typeface="Consolas"/>
              </a:rPr>
              <a:t>&lt;/title&gt;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&lt;body&gt;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&lt;h1&gt;</a:t>
            </a:r>
            <a:r>
              <a:rPr b="1" lang="en-US" sz="2800" spc="-1" strike="noStrike">
                <a:solidFill>
                  <a:srgbClr val="234465"/>
                </a:solidFill>
                <a:latin typeface="Consolas"/>
              </a:rPr>
              <a:t>Hello HTML!</a:t>
            </a:r>
            <a:r>
              <a:rPr b="1" lang="en-US" sz="2800" spc="-1" strike="noStrike">
                <a:solidFill>
                  <a:srgbClr val="ffa000"/>
                </a:solidFill>
                <a:latin typeface="Consolas"/>
              </a:rPr>
              <a:t>&lt;/h1&gt;</a:t>
            </a: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&lt;/body&gt;</a:t>
            </a: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p:txBody>
      </p:sp>
      <p:sp>
        <p:nvSpPr>
          <p:cNvPr id="353" name="CustomShape 4"/>
          <p:cNvSpPr/>
          <p:nvPr/>
        </p:nvSpPr>
        <p:spPr>
          <a:xfrm>
            <a:off x="3884760" y="4977360"/>
            <a:ext cx="3686760" cy="1294920"/>
          </a:xfrm>
          <a:prstGeom prst="wedgeRoundRectCallout">
            <a:avLst>
              <a:gd name="adj1" fmla="val -96785"/>
              <a:gd name="adj2" fmla="val -80451"/>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beedc"/>
                </a:solidFill>
                <a:latin typeface="Calibri"/>
              </a:rPr>
              <a:t>Defines a large heading</a:t>
            </a:r>
            <a:endParaRPr b="0" lang="en-US" sz="2800" spc="-1" strike="noStrike">
              <a:latin typeface="Arial"/>
            </a:endParaRPr>
          </a:p>
        </p:txBody>
      </p:sp>
      <p:pic>
        <p:nvPicPr>
          <p:cNvPr id="354" name="Picture 8" descr=""/>
          <p:cNvPicPr/>
          <p:nvPr/>
        </p:nvPicPr>
        <p:blipFill>
          <a:blip r:embed="rId1"/>
          <a:srcRect l="0" t="0" r="0" b="30370"/>
          <a:stretch/>
        </p:blipFill>
        <p:spPr>
          <a:xfrm>
            <a:off x="7238160" y="1905120"/>
            <a:ext cx="3838320" cy="1447560"/>
          </a:xfrm>
          <a:prstGeom prst="rect">
            <a:avLst/>
          </a:prstGeom>
          <a:ln>
            <a:noFill/>
          </a:ln>
        </p:spPr>
      </p:pic>
      <p:pic>
        <p:nvPicPr>
          <p:cNvPr id="355" name="Picture 9" descr=""/>
          <p:cNvPicPr/>
          <p:nvPr/>
        </p:nvPicPr>
        <p:blipFill>
          <a:blip r:embed="rId2"/>
          <a:srcRect l="0" t="0" r="0" b="74335"/>
          <a:stretch/>
        </p:blipFill>
        <p:spPr>
          <a:xfrm>
            <a:off x="7237440" y="1905120"/>
            <a:ext cx="3838320" cy="533160"/>
          </a:xfrm>
          <a:prstGeom prst="rect">
            <a:avLst/>
          </a:prstGeom>
          <a:ln>
            <a:noFill/>
          </a:ln>
        </p:spPr>
      </p:pic>
    </p:spTree>
  </p:cSld>
  <mc:AlternateContent>
    <mc:Choice Requires="p14">
      <p:transition spd="slow" advTm="5000" p14:dur="2000"/>
    </mc:Choice>
    <mc:Fallback>
      <p:transition spd="slow" advTm="5000"/>
    </mc:Fallback>
  </mc:AlternateContent>
  <p:timing>
    <p:tnLst>
      <p:par>
        <p:cTn id="157" dur="indefinite" restart="never" nodeType="tmRoot">
          <p:childTnLst>
            <p:seq>
              <p:cTn id="158" dur="indefinite" nodeType="mainSeq">
                <p:childTnLst>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35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129F0E6E-4610-4BBE-9B62-9CB95AE32EDA}" type="slidenum">
              <a:rPr b="0" lang="en-US" sz="1000" spc="-1" strike="noStrike">
                <a:solidFill>
                  <a:srgbClr val="234465"/>
                </a:solidFill>
                <a:latin typeface="Calibri"/>
              </a:rPr>
              <a:t>&lt;number&gt;</a:t>
            </a:fld>
            <a:endParaRPr b="0" lang="en-US" sz="1000" spc="-1" strike="noStrike">
              <a:latin typeface="Times New Roman"/>
            </a:endParaRPr>
          </a:p>
        </p:txBody>
      </p:sp>
      <p:sp>
        <p:nvSpPr>
          <p:cNvPr id="357"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Your First HTML Page – Example</a:t>
            </a:r>
            <a:endParaRPr b="0" lang="en-US" sz="4000" spc="-1" strike="noStrike">
              <a:solidFill>
                <a:srgbClr val="234465"/>
              </a:solidFill>
              <a:latin typeface="Calibri"/>
            </a:endParaRPr>
          </a:p>
        </p:txBody>
      </p:sp>
      <p:sp>
        <p:nvSpPr>
          <p:cNvPr id="358" name="CustomShape 3"/>
          <p:cNvSpPr/>
          <p:nvPr/>
        </p:nvSpPr>
        <p:spPr>
          <a:xfrm>
            <a:off x="622440" y="1492920"/>
            <a:ext cx="10943640" cy="490824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&lt;!DOCTYPE html&gt;</a:t>
            </a: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&lt;title&gt;</a:t>
            </a:r>
            <a:r>
              <a:rPr b="1" lang="en-US" sz="2800" spc="-1" strike="noStrike">
                <a:solidFill>
                  <a:srgbClr val="234465"/>
                </a:solidFill>
                <a:latin typeface="Consolas"/>
              </a:rPr>
              <a:t>HTML Example</a:t>
            </a:r>
            <a:r>
              <a:rPr b="1" lang="en-US" sz="2800" spc="-1" strike="noStrike">
                <a:solidFill>
                  <a:srgbClr val="ffa000"/>
                </a:solidFill>
                <a:latin typeface="Consolas"/>
              </a:rPr>
              <a:t>&lt;/title&gt;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&lt;body&gt;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&lt;h1&gt;</a:t>
            </a:r>
            <a:r>
              <a:rPr b="1" lang="en-US" sz="2800" spc="-1" strike="noStrike">
                <a:solidFill>
                  <a:srgbClr val="234465"/>
                </a:solidFill>
                <a:latin typeface="Consolas"/>
              </a:rPr>
              <a:t>Hello HTML!</a:t>
            </a:r>
            <a:r>
              <a:rPr b="1" lang="en-US" sz="2800" spc="-1" strike="noStrike">
                <a:solidFill>
                  <a:srgbClr val="ffa000"/>
                </a:solidFill>
                <a:latin typeface="Consolas"/>
              </a:rPr>
              <a:t>&lt;/h1&gt;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&lt;p&gt;</a:t>
            </a:r>
            <a:r>
              <a:rPr b="1" lang="en-US" sz="2800" spc="-1" strike="noStrike">
                <a:solidFill>
                  <a:srgbClr val="234465"/>
                </a:solidFill>
                <a:latin typeface="Consolas"/>
              </a:rPr>
              <a:t>HTML describes formatted text using tags.</a:t>
            </a:r>
            <a:r>
              <a:rPr b="1" lang="en-US" sz="2800" spc="-1" strike="noStrike">
                <a:solidFill>
                  <a:srgbClr val="ffa000"/>
                </a:solidFill>
                <a:latin typeface="Consolas"/>
              </a:rPr>
              <a:t>&lt;/p&gt;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&lt;/body&gt;</a:t>
            </a: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p:txBody>
      </p:sp>
      <p:pic>
        <p:nvPicPr>
          <p:cNvPr id="359" name="Picture 7" descr=""/>
          <p:cNvPicPr/>
          <p:nvPr/>
        </p:nvPicPr>
        <p:blipFill>
          <a:blip r:embed="rId1"/>
          <a:stretch/>
        </p:blipFill>
        <p:spPr>
          <a:xfrm>
            <a:off x="7237440" y="1905120"/>
            <a:ext cx="3838320" cy="2079360"/>
          </a:xfrm>
          <a:prstGeom prst="rect">
            <a:avLst/>
          </a:prstGeom>
          <a:ln>
            <a:noFill/>
          </a:ln>
        </p:spPr>
      </p:pic>
      <p:sp>
        <p:nvSpPr>
          <p:cNvPr id="360" name="CustomShape 4"/>
          <p:cNvSpPr/>
          <p:nvPr/>
        </p:nvSpPr>
        <p:spPr>
          <a:xfrm>
            <a:off x="4113360" y="5229720"/>
            <a:ext cx="3686760" cy="1294920"/>
          </a:xfrm>
          <a:prstGeom prst="wedgeRoundRectCallout">
            <a:avLst>
              <a:gd name="adj1" fmla="val -90377"/>
              <a:gd name="adj2" fmla="val -61855"/>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beedc"/>
                </a:solidFill>
                <a:latin typeface="Calibri"/>
              </a:rPr>
              <a:t>Defines a paragraph</a:t>
            </a:r>
            <a:endParaRPr b="0" lang="en-US" sz="2800" spc="-1" strike="noStrike">
              <a:latin typeface="Arial"/>
            </a:endParaRPr>
          </a:p>
        </p:txBody>
      </p:sp>
      <p:pic>
        <p:nvPicPr>
          <p:cNvPr id="361" name="Picture 9" descr=""/>
          <p:cNvPicPr/>
          <p:nvPr/>
        </p:nvPicPr>
        <p:blipFill>
          <a:blip r:embed="rId2"/>
          <a:srcRect l="0" t="0" r="0" b="30370"/>
          <a:stretch/>
        </p:blipFill>
        <p:spPr>
          <a:xfrm>
            <a:off x="7238160" y="1905120"/>
            <a:ext cx="3838320" cy="1447560"/>
          </a:xfrm>
          <a:prstGeom prst="rect">
            <a:avLst/>
          </a:prstGeom>
          <a:ln>
            <a:noFill/>
          </a:ln>
        </p:spPr>
      </p:pic>
    </p:spTree>
  </p:cSld>
  <mc:AlternateContent>
    <mc:Choice Requires="p14">
      <p:transition spd="slow" advTm="5000" p14:dur="2000"/>
    </mc:Choice>
    <mc:Fallback>
      <p:transition spd="slow" advTm="5000"/>
    </mc:Fallback>
  </mc:AlternateContent>
  <p:timing>
    <p:tnLst>
      <p:par>
        <p:cTn id="167" dur="indefinite" restart="never" nodeType="tmRoot">
          <p:childTnLst>
            <p:seq>
              <p:cTn id="168" dur="indefinite" nodeType="mainSeq">
                <p:childTnLst>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360"/>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Using HTML5 To Create a Structure</a:t>
            </a:r>
            <a:endParaRPr b="0" lang="en-US" sz="4000" spc="-1" strike="noStrike">
              <a:solidFill>
                <a:srgbClr val="234465"/>
              </a:solidFill>
              <a:latin typeface="Calibri"/>
            </a:endParaRPr>
          </a:p>
        </p:txBody>
      </p:sp>
      <p:sp>
        <p:nvSpPr>
          <p:cNvPr id="363" name="TextShape 2"/>
          <p:cNvSpPr txBox="1"/>
          <p:nvPr/>
        </p:nvSpPr>
        <p:spPr>
          <a:xfrm>
            <a:off x="190440" y="1066680"/>
            <a:ext cx="11804400" cy="5569920"/>
          </a:xfrm>
          <a:prstGeom prst="rect">
            <a:avLst/>
          </a:prstGeom>
          <a:noFill/>
          <a:ln>
            <a:noFill/>
          </a:ln>
        </p:spPr>
        <p:txBody>
          <a:bodyPr lIns="108000" rIns="108000" tIns="36000" bIns="36000">
            <a:normAutofit/>
          </a:bodyPr>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In HTML5 there are </a:t>
            </a:r>
            <a:r>
              <a:rPr b="0" lang="en-US" sz="3400" spc="-1" strike="noStrike">
                <a:solidFill>
                  <a:srgbClr val="1a334c"/>
                </a:solidFill>
                <a:latin typeface="Calibri"/>
              </a:rPr>
              <a:t>semantic</a:t>
            </a:r>
            <a:r>
              <a:rPr b="0" lang="en-US" sz="3400" spc="-1" strike="noStrike">
                <a:solidFill>
                  <a:srgbClr val="234465"/>
                </a:solidFill>
                <a:latin typeface="Calibri"/>
              </a:rPr>
              <a:t> tags for layout</a:t>
            </a:r>
            <a:endParaRPr b="0" lang="en-US" sz="3400" spc="-1" strike="noStrike">
              <a:solidFill>
                <a:srgbClr val="234465"/>
              </a:solidFill>
              <a:latin typeface="Calibri"/>
            </a:endParaRPr>
          </a:p>
          <a:p>
            <a:pPr lvl="1" marL="990000" indent="-380520">
              <a:lnSpc>
                <a:spcPct val="105000"/>
              </a:lnSpc>
              <a:spcBef>
                <a:spcPts val="601"/>
              </a:spcBef>
              <a:spcAft>
                <a:spcPts val="601"/>
              </a:spcAft>
              <a:buClr>
                <a:srgbClr val="1a334c"/>
              </a:buClr>
              <a:buFont typeface="Wingdings" charset="2"/>
              <a:buChar char=""/>
            </a:pPr>
            <a:r>
              <a:rPr b="1" lang="en-US" sz="3200" spc="-1" strike="noStrike">
                <a:solidFill>
                  <a:srgbClr val="1a334c"/>
                </a:solidFill>
                <a:latin typeface="Consolas"/>
              </a:rPr>
              <a:t>&lt;header&gt;</a:t>
            </a:r>
            <a:r>
              <a:rPr b="0" lang="en-US" sz="3200" spc="-1" strike="noStrike">
                <a:solidFill>
                  <a:srgbClr val="ebffd2"/>
                </a:solidFill>
                <a:latin typeface="Calibri"/>
              </a:rPr>
              <a:t>, </a:t>
            </a:r>
            <a:r>
              <a:rPr b="1" lang="en-US" sz="3200" spc="-1" strike="noStrike">
                <a:solidFill>
                  <a:srgbClr val="1a334c"/>
                </a:solidFill>
                <a:latin typeface="Consolas"/>
              </a:rPr>
              <a:t>&lt;footer&gt;</a:t>
            </a:r>
            <a:r>
              <a:rPr b="0" lang="en-US" sz="3200" spc="-1" strike="noStrike">
                <a:solidFill>
                  <a:srgbClr val="ebffd2"/>
                </a:solidFill>
                <a:latin typeface="Calibri"/>
              </a:rPr>
              <a:t>, </a:t>
            </a:r>
            <a:r>
              <a:rPr b="1" lang="en-US" sz="3200" spc="-1" strike="noStrike">
                <a:solidFill>
                  <a:srgbClr val="1a334c"/>
                </a:solidFill>
                <a:latin typeface="Consolas"/>
              </a:rPr>
              <a:t>&lt;nav&gt;</a:t>
            </a:r>
            <a:r>
              <a:rPr b="0" lang="en-US" sz="3200" spc="-1" strike="noStrike">
                <a:solidFill>
                  <a:srgbClr val="ebffd2"/>
                </a:solidFill>
                <a:latin typeface="Calibri"/>
              </a:rPr>
              <a:t>, </a:t>
            </a:r>
            <a:r>
              <a:rPr b="1" lang="en-US" sz="3200" spc="-1" strike="noStrike">
                <a:solidFill>
                  <a:srgbClr val="1a334c"/>
                </a:solidFill>
                <a:latin typeface="Consolas"/>
              </a:rPr>
              <a:t>&lt;aside&gt;</a:t>
            </a:r>
            <a:r>
              <a:rPr b="0" lang="en-US" sz="3200" spc="-1" strike="noStrike">
                <a:solidFill>
                  <a:srgbClr val="ebffd2"/>
                </a:solidFill>
                <a:latin typeface="Calibri"/>
              </a:rPr>
              <a:t>, </a:t>
            </a:r>
            <a:r>
              <a:rPr b="1" lang="en-US" sz="3200" spc="-1" strike="noStrike">
                <a:solidFill>
                  <a:srgbClr val="1a334c"/>
                </a:solidFill>
                <a:latin typeface="Consolas"/>
              </a:rPr>
              <a:t>&lt;section&gt;</a:t>
            </a:r>
            <a:endParaRPr b="0" lang="en-US" sz="3200" spc="-1" strike="noStrike">
              <a:solidFill>
                <a:srgbClr val="234465"/>
              </a:solidFill>
              <a:latin typeface="Calibri"/>
            </a:endParaRPr>
          </a:p>
        </p:txBody>
      </p:sp>
      <p:sp>
        <p:nvSpPr>
          <p:cNvPr id="364" name="TextShape 3"/>
          <p:cNvSpPr txBox="1"/>
          <p:nvPr/>
        </p:nvSpPr>
        <p:spPr>
          <a:xfrm>
            <a:off x="11477880" y="6553080"/>
            <a:ext cx="609120" cy="228240"/>
          </a:xfrm>
          <a:prstGeom prst="rect">
            <a:avLst/>
          </a:prstGeom>
          <a:noFill/>
          <a:ln>
            <a:noFill/>
          </a:ln>
        </p:spPr>
        <p:txBody>
          <a:bodyPr lIns="36000" rIns="36000" tIns="36000" bIns="36000" anchor="ctr"/>
          <a:p>
            <a:pPr algn="r">
              <a:lnSpc>
                <a:spcPct val="100000"/>
              </a:lnSpc>
            </a:pPr>
            <a:fld id="{56AC55EC-01A3-44A4-AD3C-838D5734275E}" type="slidenum">
              <a:rPr b="0" lang="en-US" sz="1000" spc="-1" strike="noStrike">
                <a:solidFill>
                  <a:srgbClr val="234465"/>
                </a:solidFill>
                <a:latin typeface="Calibri"/>
              </a:rPr>
              <a:t>&lt;number&gt;</a:t>
            </a:fld>
            <a:endParaRPr b="0" lang="en-US" sz="1000" spc="-1" strike="noStrike">
              <a:latin typeface="Times New Roman"/>
            </a:endParaRPr>
          </a:p>
        </p:txBody>
      </p:sp>
      <p:grpSp>
        <p:nvGrpSpPr>
          <p:cNvPr id="365" name="Group 4"/>
          <p:cNvGrpSpPr/>
          <p:nvPr/>
        </p:nvGrpSpPr>
        <p:grpSpPr>
          <a:xfrm>
            <a:off x="6856560" y="2514600"/>
            <a:ext cx="4647960" cy="3809520"/>
            <a:chOff x="6856560" y="2514600"/>
            <a:chExt cx="4647960" cy="3809520"/>
          </a:xfrm>
        </p:grpSpPr>
        <p:sp>
          <p:nvSpPr>
            <p:cNvPr id="366" name="CustomShape 5"/>
            <p:cNvSpPr/>
            <p:nvPr/>
          </p:nvSpPr>
          <p:spPr>
            <a:xfrm>
              <a:off x="6856560" y="2514600"/>
              <a:ext cx="4647960" cy="3809520"/>
            </a:xfrm>
            <a:prstGeom prst="rect">
              <a:avLst/>
            </a:prstGeom>
            <a:solidFill>
              <a:schemeClr val="accent1">
                <a:alpha val="10000"/>
              </a:schemeClr>
            </a:solidFill>
            <a:ln>
              <a:round/>
            </a:ln>
          </p:spPr>
          <p:style>
            <a:lnRef idx="2">
              <a:schemeClr val="accent1">
                <a:shade val="50000"/>
              </a:schemeClr>
            </a:lnRef>
            <a:fillRef idx="1">
              <a:schemeClr val="accent1"/>
            </a:fillRef>
            <a:effectRef idx="0">
              <a:schemeClr val="accent1"/>
            </a:effectRef>
            <a:fontRef idx="minor"/>
          </p:style>
        </p:sp>
        <p:sp>
          <p:nvSpPr>
            <p:cNvPr id="367" name="CustomShape 6"/>
            <p:cNvSpPr/>
            <p:nvPr/>
          </p:nvSpPr>
          <p:spPr>
            <a:xfrm>
              <a:off x="7008840" y="3352680"/>
              <a:ext cx="4343040" cy="533160"/>
            </a:xfrm>
            <a:prstGeom prst="rect">
              <a:avLst/>
            </a:prstGeom>
            <a:solidFill>
              <a:schemeClr val="accent1">
                <a:alpha val="3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800" spc="-1" strike="noStrike">
                  <a:solidFill>
                    <a:srgbClr val="ffa000"/>
                  </a:solidFill>
                  <a:latin typeface="Calibri"/>
                </a:rPr>
                <a:t>Navigation</a:t>
              </a:r>
              <a:endParaRPr b="0" lang="en-US" sz="2800" spc="-1" strike="noStrike">
                <a:latin typeface="Arial"/>
              </a:endParaRPr>
            </a:p>
          </p:txBody>
        </p:sp>
        <p:sp>
          <p:nvSpPr>
            <p:cNvPr id="368" name="CustomShape 7"/>
            <p:cNvSpPr/>
            <p:nvPr/>
          </p:nvSpPr>
          <p:spPr>
            <a:xfrm>
              <a:off x="7008840" y="4038480"/>
              <a:ext cx="2742840" cy="1447560"/>
            </a:xfrm>
            <a:prstGeom prst="rect">
              <a:avLst/>
            </a:prstGeom>
            <a:solidFill>
              <a:schemeClr val="accent1">
                <a:alpha val="3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800" spc="-1" strike="noStrike">
                  <a:solidFill>
                    <a:srgbClr val="ffa000"/>
                  </a:solidFill>
                  <a:latin typeface="Calibri"/>
                </a:rPr>
                <a:t>Content</a:t>
              </a:r>
              <a:endParaRPr b="0" lang="en-US" sz="2800" spc="-1" strike="noStrike">
                <a:latin typeface="Arial"/>
              </a:endParaRPr>
            </a:p>
          </p:txBody>
        </p:sp>
        <p:sp>
          <p:nvSpPr>
            <p:cNvPr id="369" name="CustomShape 8"/>
            <p:cNvSpPr/>
            <p:nvPr/>
          </p:nvSpPr>
          <p:spPr>
            <a:xfrm>
              <a:off x="7008840" y="5643720"/>
              <a:ext cx="4343040" cy="533160"/>
            </a:xfrm>
            <a:prstGeom prst="rect">
              <a:avLst/>
            </a:prstGeom>
            <a:solidFill>
              <a:schemeClr val="accent1">
                <a:alpha val="3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800" spc="-1" strike="noStrike">
                  <a:solidFill>
                    <a:srgbClr val="ffa000"/>
                  </a:solidFill>
                  <a:latin typeface="Calibri"/>
                </a:rPr>
                <a:t>Footer</a:t>
              </a:r>
              <a:endParaRPr b="0" lang="en-US" sz="2800" spc="-1" strike="noStrike">
                <a:latin typeface="Arial"/>
              </a:endParaRPr>
            </a:p>
          </p:txBody>
        </p:sp>
        <p:sp>
          <p:nvSpPr>
            <p:cNvPr id="370" name="CustomShape 9"/>
            <p:cNvSpPr/>
            <p:nvPr/>
          </p:nvSpPr>
          <p:spPr>
            <a:xfrm>
              <a:off x="9904320" y="4038480"/>
              <a:ext cx="1447560" cy="1447560"/>
            </a:xfrm>
            <a:prstGeom prst="rect">
              <a:avLst/>
            </a:prstGeom>
            <a:solidFill>
              <a:schemeClr val="accent1">
                <a:alpha val="3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800" spc="-1" strike="noStrike">
                  <a:solidFill>
                    <a:srgbClr val="ffa000"/>
                  </a:solidFill>
                  <a:latin typeface="Calibri"/>
                </a:rPr>
                <a:t>Sidebar</a:t>
              </a:r>
              <a:endParaRPr b="0" lang="en-US" sz="2800" spc="-1" strike="noStrike">
                <a:latin typeface="Arial"/>
              </a:endParaRPr>
            </a:p>
          </p:txBody>
        </p:sp>
        <p:sp>
          <p:nvSpPr>
            <p:cNvPr id="371" name="CustomShape 10"/>
            <p:cNvSpPr/>
            <p:nvPr/>
          </p:nvSpPr>
          <p:spPr>
            <a:xfrm>
              <a:off x="7008840" y="2666880"/>
              <a:ext cx="4343040" cy="533160"/>
            </a:xfrm>
            <a:prstGeom prst="rect">
              <a:avLst/>
            </a:prstGeom>
            <a:solidFill>
              <a:schemeClr val="accent1">
                <a:alpha val="3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800" spc="-1" strike="noStrike">
                  <a:solidFill>
                    <a:srgbClr val="ffa000"/>
                  </a:solidFill>
                  <a:latin typeface="Calibri"/>
                </a:rPr>
                <a:t>Logo + Header</a:t>
              </a:r>
              <a:endParaRPr b="0" lang="en-US" sz="2800" spc="-1" strike="noStrike">
                <a:latin typeface="Arial"/>
              </a:endParaRPr>
            </a:p>
          </p:txBody>
        </p:sp>
      </p:grpSp>
      <p:sp>
        <p:nvSpPr>
          <p:cNvPr id="372" name="CustomShape 11"/>
          <p:cNvSpPr/>
          <p:nvPr/>
        </p:nvSpPr>
        <p:spPr>
          <a:xfrm>
            <a:off x="531720" y="2539080"/>
            <a:ext cx="5790960" cy="3747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400" spc="-1" strike="noStrike">
                <a:solidFill>
                  <a:srgbClr val="234465"/>
                </a:solidFill>
                <a:latin typeface="Consolas"/>
              </a:rPr>
              <a:t>&lt;html&gt;</a:t>
            </a:r>
            <a:endParaRPr b="0" lang="en-US" sz="2400" spc="-1" strike="noStrike">
              <a:latin typeface="Arial"/>
            </a:endParaRPr>
          </a:p>
          <a:p>
            <a:pPr>
              <a:lnSpc>
                <a:spcPct val="100000"/>
              </a:lnSpc>
            </a:pPr>
            <a:r>
              <a:rPr b="1" lang="en-US" sz="2400" spc="-1" strike="noStrike">
                <a:solidFill>
                  <a:srgbClr val="234465"/>
                </a:solidFill>
                <a:latin typeface="Consolas"/>
              </a:rPr>
              <a:t>  </a:t>
            </a:r>
            <a:r>
              <a:rPr b="1" lang="en-US" sz="2400" spc="-1" strike="noStrike">
                <a:solidFill>
                  <a:srgbClr val="234465"/>
                </a:solidFill>
                <a:latin typeface="Consolas"/>
              </a:rPr>
              <a:t>&lt;head&gt; … &lt;/head&gt;</a:t>
            </a:r>
            <a:endParaRPr b="0" lang="en-US" sz="2400" spc="-1" strike="noStrike">
              <a:latin typeface="Arial"/>
            </a:endParaRPr>
          </a:p>
          <a:p>
            <a:pPr>
              <a:lnSpc>
                <a:spcPct val="100000"/>
              </a:lnSpc>
            </a:pPr>
            <a:r>
              <a:rPr b="1" lang="en-US" sz="2400" spc="-1" strike="noStrike">
                <a:solidFill>
                  <a:srgbClr val="234465"/>
                </a:solidFill>
                <a:latin typeface="Consolas"/>
              </a:rPr>
              <a:t>  </a:t>
            </a:r>
            <a:r>
              <a:rPr b="1" lang="en-US" sz="2400" spc="-1" strike="noStrike">
                <a:solidFill>
                  <a:srgbClr val="234465"/>
                </a:solidFill>
                <a:latin typeface="Consolas"/>
              </a:rPr>
              <a:t>&lt;body&gt;</a:t>
            </a:r>
            <a:endParaRPr b="0" lang="en-US" sz="2400" spc="-1" strike="noStrike">
              <a:latin typeface="Arial"/>
            </a:endParaRPr>
          </a:p>
          <a:p>
            <a:pPr>
              <a:lnSpc>
                <a:spcPct val="100000"/>
              </a:lnSpc>
            </a:pPr>
            <a:r>
              <a:rPr b="1" lang="en-US" sz="2400" spc="-1" strike="noStrike">
                <a:solidFill>
                  <a:srgbClr val="234465"/>
                </a:solidFill>
                <a:latin typeface="Consolas"/>
              </a:rPr>
              <a:t>    </a:t>
            </a:r>
            <a:r>
              <a:rPr b="1" lang="en-US" sz="2400" spc="-1" strike="noStrike">
                <a:solidFill>
                  <a:srgbClr val="234465"/>
                </a:solidFill>
                <a:latin typeface="Consolas"/>
              </a:rPr>
              <a:t>&lt;header&gt; … &lt;/header&gt;</a:t>
            </a:r>
            <a:endParaRPr b="0" lang="en-US" sz="2400" spc="-1" strike="noStrike">
              <a:latin typeface="Arial"/>
            </a:endParaRPr>
          </a:p>
          <a:p>
            <a:pPr>
              <a:lnSpc>
                <a:spcPct val="100000"/>
              </a:lnSpc>
            </a:pPr>
            <a:r>
              <a:rPr b="1" lang="en-US" sz="2400" spc="-1" strike="noStrike">
                <a:solidFill>
                  <a:srgbClr val="234465"/>
                </a:solidFill>
                <a:latin typeface="Consolas"/>
              </a:rPr>
              <a:t>    </a:t>
            </a:r>
            <a:r>
              <a:rPr b="1" lang="en-US" sz="2400" spc="-1" strike="noStrike">
                <a:solidFill>
                  <a:srgbClr val="234465"/>
                </a:solidFill>
                <a:latin typeface="Consolas"/>
              </a:rPr>
              <a:t>&lt;nav&gt; … &lt;/nav&gt;</a:t>
            </a:r>
            <a:endParaRPr b="0" lang="en-US" sz="2400" spc="-1" strike="noStrike">
              <a:latin typeface="Arial"/>
            </a:endParaRPr>
          </a:p>
          <a:p>
            <a:pPr>
              <a:lnSpc>
                <a:spcPct val="100000"/>
              </a:lnSpc>
            </a:pPr>
            <a:r>
              <a:rPr b="1" lang="en-US" sz="2400" spc="-1" strike="noStrike">
                <a:solidFill>
                  <a:srgbClr val="234465"/>
                </a:solidFill>
                <a:latin typeface="Consolas"/>
              </a:rPr>
              <a:t>    </a:t>
            </a:r>
            <a:r>
              <a:rPr b="1" lang="en-US" sz="2400" spc="-1" strike="noStrike">
                <a:solidFill>
                  <a:srgbClr val="234465"/>
                </a:solidFill>
                <a:latin typeface="Consolas"/>
              </a:rPr>
              <a:t>&lt;aside&gt; … &lt;/aside&gt;</a:t>
            </a:r>
            <a:endParaRPr b="0" lang="en-US" sz="2400" spc="-1" strike="noStrike">
              <a:latin typeface="Arial"/>
            </a:endParaRPr>
          </a:p>
          <a:p>
            <a:pPr>
              <a:lnSpc>
                <a:spcPct val="100000"/>
              </a:lnSpc>
            </a:pPr>
            <a:r>
              <a:rPr b="1" lang="en-US" sz="2400" spc="-1" strike="noStrike">
                <a:solidFill>
                  <a:srgbClr val="234465"/>
                </a:solidFill>
                <a:latin typeface="Consolas"/>
              </a:rPr>
              <a:t>    </a:t>
            </a:r>
            <a:r>
              <a:rPr b="1" lang="en-US" sz="2400" spc="-1" strike="noStrike">
                <a:solidFill>
                  <a:srgbClr val="234465"/>
                </a:solidFill>
                <a:latin typeface="Consolas"/>
              </a:rPr>
              <a:t>&lt;section&gt; … &lt;/section&gt;</a:t>
            </a:r>
            <a:endParaRPr b="0" lang="en-US" sz="2400" spc="-1" strike="noStrike">
              <a:latin typeface="Arial"/>
            </a:endParaRPr>
          </a:p>
          <a:p>
            <a:pPr>
              <a:lnSpc>
                <a:spcPct val="100000"/>
              </a:lnSpc>
            </a:pPr>
            <a:r>
              <a:rPr b="1" lang="en-US" sz="2400" spc="-1" strike="noStrike">
                <a:solidFill>
                  <a:srgbClr val="234465"/>
                </a:solidFill>
                <a:latin typeface="Consolas"/>
              </a:rPr>
              <a:t>    </a:t>
            </a:r>
            <a:r>
              <a:rPr b="1" lang="en-US" sz="2400" spc="-1" strike="noStrike">
                <a:solidFill>
                  <a:srgbClr val="234465"/>
                </a:solidFill>
                <a:latin typeface="Consolas"/>
              </a:rPr>
              <a:t>&lt;footer&gt; … &lt;/footer&gt;</a:t>
            </a:r>
            <a:endParaRPr b="0" lang="en-US" sz="2400" spc="-1" strike="noStrike">
              <a:latin typeface="Arial"/>
            </a:endParaRPr>
          </a:p>
          <a:p>
            <a:pPr>
              <a:lnSpc>
                <a:spcPct val="100000"/>
              </a:lnSpc>
            </a:pPr>
            <a:r>
              <a:rPr b="1" lang="en-US" sz="2400" spc="-1" strike="noStrike">
                <a:solidFill>
                  <a:srgbClr val="234465"/>
                </a:solidFill>
                <a:latin typeface="Consolas"/>
              </a:rPr>
              <a:t>  </a:t>
            </a:r>
            <a:r>
              <a:rPr b="1" lang="en-US" sz="2400" spc="-1" strike="noStrike">
                <a:solidFill>
                  <a:srgbClr val="234465"/>
                </a:solidFill>
                <a:latin typeface="Consolas"/>
              </a:rPr>
              <a:t>&lt;/body&gt;</a:t>
            </a:r>
            <a:endParaRPr b="0" lang="en-US" sz="2400" spc="-1" strike="noStrike">
              <a:latin typeface="Arial"/>
            </a:endParaRPr>
          </a:p>
          <a:p>
            <a:pPr>
              <a:lnSpc>
                <a:spcPct val="100000"/>
              </a:lnSpc>
            </a:pPr>
            <a:r>
              <a:rPr b="1" lang="en-US" sz="2400" spc="-1" strike="noStrike">
                <a:solidFill>
                  <a:srgbClr val="234465"/>
                </a:solidFill>
                <a:latin typeface="Consolas"/>
              </a:rPr>
              <a:t>&lt;/html&gt;</a:t>
            </a:r>
            <a:endParaRPr b="0" lang="en-US" sz="2400" spc="-1" strike="noStrike">
              <a:latin typeface="Arial"/>
            </a:endParaRPr>
          </a:p>
        </p:txBody>
      </p:sp>
    </p:spTree>
  </p:cSld>
  <mc:AlternateContent>
    <mc:Choice Requires="p14">
      <p:transition spd="slow" advTm="5000" p14:dur="2000"/>
    </mc:Choice>
    <mc:Fallback>
      <p:transition spd="slow" advTm="5000"/>
    </mc:Fallback>
  </mc:AlternateContent>
  <p:timing>
    <p:tnLst>
      <p:par>
        <p:cTn id="177" dur="indefinite" restart="never" nodeType="tmRoot">
          <p:childTnLst>
            <p:seq>
              <p:cTn id="178" dur="indefinite" nodeType="mainSeq">
                <p:childTnLst>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363">
                                            <p:txEl>
                                              <p:pRg st="1" end="1"/>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37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614880" y="4704840"/>
            <a:ext cx="10958400" cy="767880"/>
          </a:xfrm>
          <a:prstGeom prst="rect">
            <a:avLst/>
          </a:prstGeom>
          <a:noFill/>
          <a:ln>
            <a:noFill/>
          </a:ln>
        </p:spPr>
        <p:txBody>
          <a:bodyPr lIns="108000" rIns="108000" tIns="36000" bIns="36000" anchor="ctr"/>
          <a:p>
            <a:pPr algn="ctr">
              <a:lnSpc>
                <a:spcPct val="105000"/>
              </a:lnSpc>
              <a:spcBef>
                <a:spcPts val="601"/>
              </a:spcBef>
              <a:spcAft>
                <a:spcPts val="601"/>
              </a:spcAft>
            </a:pPr>
            <a:r>
              <a:rPr b="1" lang="en-US" sz="5400" spc="-1" strike="noStrike">
                <a:solidFill>
                  <a:srgbClr val="234465"/>
                </a:solidFill>
                <a:latin typeface="Calibri"/>
              </a:rPr>
              <a:t>Common Tags in HTML</a:t>
            </a:r>
            <a:endParaRPr b="0" lang="en-US" sz="5400" spc="-1" strike="noStrike">
              <a:solidFill>
                <a:srgbClr val="234465"/>
              </a:solidFill>
              <a:latin typeface="Calibri"/>
            </a:endParaRPr>
          </a:p>
        </p:txBody>
      </p:sp>
      <p:sp>
        <p:nvSpPr>
          <p:cNvPr id="374" name="TextShape 2"/>
          <p:cNvSpPr txBox="1"/>
          <p:nvPr/>
        </p:nvSpPr>
        <p:spPr>
          <a:xfrm>
            <a:off x="614880" y="5490360"/>
            <a:ext cx="10958400" cy="499320"/>
          </a:xfrm>
          <a:prstGeom prst="rect">
            <a:avLst/>
          </a:prstGeom>
          <a:noFill/>
          <a:ln>
            <a:noFill/>
          </a:ln>
        </p:spPr>
        <p:txBody>
          <a:bodyPr lIns="108000" rIns="108000" tIns="36000" bIns="36000" anchor="ctr"/>
          <a:p>
            <a:pPr algn="ctr">
              <a:lnSpc>
                <a:spcPct val="105000"/>
              </a:lnSpc>
              <a:spcBef>
                <a:spcPts val="601"/>
              </a:spcBef>
              <a:spcAft>
                <a:spcPts val="601"/>
              </a:spcAft>
            </a:pPr>
            <a:r>
              <a:rPr b="1" lang="en-US" sz="4000" spc="-1" strike="noStrike">
                <a:solidFill>
                  <a:srgbClr val="234465"/>
                </a:solidFill>
                <a:latin typeface="Calibri"/>
              </a:rPr>
              <a:t>Widely Used Tags in Most Websites</a:t>
            </a:r>
            <a:endParaRPr b="0" lang="en-US" sz="4000" spc="-1" strike="noStrike">
              <a:solidFill>
                <a:srgbClr val="234465"/>
              </a:solidFill>
              <a:latin typeface="Calibri"/>
            </a:endParaRPr>
          </a:p>
        </p:txBody>
      </p:sp>
      <p:sp>
        <p:nvSpPr>
          <p:cNvPr id="375" name="TextShape 3"/>
          <p:cNvSpPr txBox="1"/>
          <p:nvPr/>
        </p:nvSpPr>
        <p:spPr>
          <a:xfrm>
            <a:off x="11760120" y="6524640"/>
            <a:ext cx="428400" cy="196560"/>
          </a:xfrm>
          <a:prstGeom prst="rect">
            <a:avLst/>
          </a:prstGeom>
          <a:noFill/>
          <a:ln>
            <a:noFill/>
          </a:ln>
        </p:spPr>
        <p:txBody>
          <a:bodyPr lIns="36000" rIns="36000" tIns="36000" bIns="36000" anchor="ctr"/>
          <a:p>
            <a:pPr algn="r">
              <a:lnSpc>
                <a:spcPct val="100000"/>
              </a:lnSpc>
            </a:pPr>
            <a:fld id="{D91928A1-152B-473E-81CF-28A9777AF95C}" type="slidenum">
              <a:rPr b="0" lang="en-US" sz="1000" spc="-1" strike="noStrike">
                <a:solidFill>
                  <a:srgbClr val="234465"/>
                </a:solidFill>
                <a:latin typeface="Calibri"/>
              </a:rPr>
              <a:t>&lt;number&gt;</a:t>
            </a:fld>
            <a:endParaRPr b="0" lang="en-US" sz="1000" spc="-1" strike="noStrike">
              <a:latin typeface="Times New Roman"/>
            </a:endParaRPr>
          </a:p>
        </p:txBody>
      </p:sp>
      <p:grpSp>
        <p:nvGrpSpPr>
          <p:cNvPr id="376" name="Group 4"/>
          <p:cNvGrpSpPr/>
          <p:nvPr/>
        </p:nvGrpSpPr>
        <p:grpSpPr>
          <a:xfrm>
            <a:off x="3568320" y="1188720"/>
            <a:ext cx="4663440" cy="3176280"/>
            <a:chOff x="3568320" y="1188720"/>
            <a:chExt cx="4663440" cy="3176280"/>
          </a:xfrm>
        </p:grpSpPr>
        <p:sp>
          <p:nvSpPr>
            <p:cNvPr id="377" name="CustomShape 5"/>
            <p:cNvSpPr/>
            <p:nvPr/>
          </p:nvSpPr>
          <p:spPr>
            <a:xfrm rot="1206000">
              <a:off x="4175640" y="1794960"/>
              <a:ext cx="138204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&lt;div&gt;</a:t>
              </a:r>
              <a:endParaRPr b="0" lang="en-US" sz="2800" spc="-1" strike="noStrike">
                <a:latin typeface="Arial"/>
              </a:endParaRPr>
            </a:p>
          </p:txBody>
        </p:sp>
        <p:sp>
          <p:nvSpPr>
            <p:cNvPr id="378" name="CustomShape 6"/>
            <p:cNvSpPr/>
            <p:nvPr/>
          </p:nvSpPr>
          <p:spPr>
            <a:xfrm rot="20306400">
              <a:off x="5139000" y="3535560"/>
              <a:ext cx="191700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&lt;script&gt;</a:t>
              </a:r>
              <a:endParaRPr b="0" lang="en-US" sz="2800" spc="-1" strike="noStrike">
                <a:latin typeface="Arial"/>
              </a:endParaRPr>
            </a:p>
          </p:txBody>
        </p:sp>
        <p:sp>
          <p:nvSpPr>
            <p:cNvPr id="379" name="CustomShape 7"/>
            <p:cNvSpPr/>
            <p:nvPr/>
          </p:nvSpPr>
          <p:spPr>
            <a:xfrm rot="841800">
              <a:off x="3849120" y="3151080"/>
              <a:ext cx="211680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&lt;button&gt;</a:t>
              </a:r>
              <a:endParaRPr b="0" lang="en-US" sz="2800" spc="-1" strike="noStrike">
                <a:latin typeface="Arial"/>
              </a:endParaRPr>
            </a:p>
          </p:txBody>
        </p:sp>
        <p:sp>
          <p:nvSpPr>
            <p:cNvPr id="380" name="CustomShape 8"/>
            <p:cNvSpPr/>
            <p:nvPr/>
          </p:nvSpPr>
          <p:spPr>
            <a:xfrm rot="20994600">
              <a:off x="7152120" y="2599560"/>
              <a:ext cx="101340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&lt;a&gt;</a:t>
              </a:r>
              <a:endParaRPr b="0" lang="en-US" sz="2800" spc="-1" strike="noStrike">
                <a:latin typeface="Arial"/>
              </a:endParaRPr>
            </a:p>
          </p:txBody>
        </p:sp>
        <p:sp>
          <p:nvSpPr>
            <p:cNvPr id="381" name="CustomShape 9"/>
            <p:cNvSpPr/>
            <p:nvPr/>
          </p:nvSpPr>
          <p:spPr>
            <a:xfrm rot="20705400">
              <a:off x="3605400" y="2395080"/>
              <a:ext cx="173268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&lt;span&gt;</a:t>
              </a:r>
              <a:endParaRPr b="0" lang="en-US" sz="2800" spc="-1" strike="noStrike">
                <a:latin typeface="Arial"/>
              </a:endParaRPr>
            </a:p>
          </p:txBody>
        </p:sp>
        <p:sp>
          <p:nvSpPr>
            <p:cNvPr id="382" name="CustomShape 10"/>
            <p:cNvSpPr/>
            <p:nvPr/>
          </p:nvSpPr>
          <p:spPr>
            <a:xfrm rot="760200">
              <a:off x="6841800" y="2082240"/>
              <a:ext cx="101772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&lt;li&gt;</a:t>
              </a:r>
              <a:endParaRPr b="0" lang="en-US" sz="2800" spc="-1" strike="noStrike">
                <a:latin typeface="Arial"/>
              </a:endParaRPr>
            </a:p>
          </p:txBody>
        </p:sp>
        <p:sp>
          <p:nvSpPr>
            <p:cNvPr id="383" name="CustomShape 11"/>
            <p:cNvSpPr/>
            <p:nvPr/>
          </p:nvSpPr>
          <p:spPr>
            <a:xfrm rot="19777200">
              <a:off x="6127200" y="2339280"/>
              <a:ext cx="114876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&lt;ul&gt;</a:t>
              </a:r>
              <a:endParaRPr b="0" lang="en-US" sz="2800" spc="-1" strike="noStrike">
                <a:latin typeface="Arial"/>
              </a:endParaRPr>
            </a:p>
          </p:txBody>
        </p:sp>
        <p:sp>
          <p:nvSpPr>
            <p:cNvPr id="384" name="CustomShape 12"/>
            <p:cNvSpPr/>
            <p:nvPr/>
          </p:nvSpPr>
          <p:spPr>
            <a:xfrm rot="21165000">
              <a:off x="5602680" y="1557360"/>
              <a:ext cx="222480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&lt;section&gt;</a:t>
              </a:r>
              <a:endParaRPr b="0" lang="en-US" sz="2800" spc="-1" strike="noStrike">
                <a:latin typeface="Arial"/>
              </a:endParaRPr>
            </a:p>
          </p:txBody>
        </p:sp>
        <p:sp>
          <p:nvSpPr>
            <p:cNvPr id="385" name="CustomShape 13"/>
            <p:cNvSpPr/>
            <p:nvPr/>
          </p:nvSpPr>
          <p:spPr>
            <a:xfrm rot="21009000">
              <a:off x="4977720" y="1293480"/>
              <a:ext cx="127404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&lt;h1&gt;</a:t>
              </a:r>
              <a:endParaRPr b="0" lang="en-US" sz="2800" spc="-1" strike="noStrike">
                <a:latin typeface="Arial"/>
              </a:endParaRPr>
            </a:p>
          </p:txBody>
        </p:sp>
        <p:sp>
          <p:nvSpPr>
            <p:cNvPr id="386" name="CustomShape 14"/>
            <p:cNvSpPr/>
            <p:nvPr/>
          </p:nvSpPr>
          <p:spPr>
            <a:xfrm rot="309000">
              <a:off x="6065280" y="2977920"/>
              <a:ext cx="208152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&lt;strong&gt;</a:t>
              </a:r>
              <a:endParaRPr b="0" lang="en-US" sz="2800" spc="-1" strike="noStrike">
                <a:latin typeface="Arial"/>
              </a:endParaRPr>
            </a:p>
          </p:txBody>
        </p:sp>
        <p:sp>
          <p:nvSpPr>
            <p:cNvPr id="387" name="CustomShape 15"/>
            <p:cNvSpPr/>
            <p:nvPr/>
          </p:nvSpPr>
          <p:spPr>
            <a:xfrm rot="991800">
              <a:off x="4826160" y="2777760"/>
              <a:ext cx="182556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&lt;input&gt;</a:t>
              </a:r>
              <a:endParaRPr b="0" lang="en-US" sz="2800" spc="-1" strike="noStrike">
                <a:latin typeface="Arial"/>
              </a:endParaRPr>
            </a:p>
          </p:txBody>
        </p:sp>
        <p:sp>
          <p:nvSpPr>
            <p:cNvPr id="388" name="CustomShape 16"/>
            <p:cNvSpPr/>
            <p:nvPr/>
          </p:nvSpPr>
          <p:spPr>
            <a:xfrm rot="195600">
              <a:off x="4959360" y="2117880"/>
              <a:ext cx="1520640" cy="5162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ffffff"/>
                  </a:solidFill>
                  <a:latin typeface="Calibri"/>
                </a:rPr>
                <a:t>&lt;img&gt;</a:t>
              </a:r>
              <a:endParaRPr b="0" lang="en-US" sz="2800" spc="-1" strike="noStrike">
                <a:latin typeface="Arial"/>
              </a:endParaRPr>
            </a:p>
          </p:txBody>
        </p:sp>
      </p:grpSp>
    </p:spTree>
  </p:cSld>
  <mc:AlternateContent>
    <mc:Choice Requires="p14">
      <p:transition spd="slow" advTm="5000" p14:dur="2000"/>
    </mc:Choice>
    <mc:Fallback>
      <p:transition spd="slow" advTm="5000"/>
    </mc:Fallback>
  </mc:AlternateContent>
  <p:timing>
    <p:tnLst>
      <p:par>
        <p:cTn id="191" dur="indefinite" restart="never" nodeType="tmRoot">
          <p:childTnLst>
            <p:seq>
              <p:cTn id="192"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31B69969-1E6F-4471-8D70-305C0BC56BD1}" type="slidenum">
              <a:rPr b="0" lang="en-US" sz="1000" spc="-1" strike="noStrike">
                <a:solidFill>
                  <a:srgbClr val="234465"/>
                </a:solidFill>
                <a:latin typeface="Calibri"/>
              </a:rPr>
              <a:t>&lt;number&gt;</a:t>
            </a:fld>
            <a:endParaRPr b="0" lang="en-US" sz="1000" spc="-1" strike="noStrike">
              <a:latin typeface="Times New Roman"/>
            </a:endParaRPr>
          </a:p>
        </p:txBody>
      </p:sp>
      <p:sp>
        <p:nvSpPr>
          <p:cNvPr id="390"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Headings</a:t>
            </a:r>
            <a:endParaRPr b="0" lang="en-US" sz="4000" spc="-1" strike="noStrike">
              <a:solidFill>
                <a:srgbClr val="234465"/>
              </a:solidFill>
              <a:latin typeface="Calibri"/>
            </a:endParaRPr>
          </a:p>
        </p:txBody>
      </p:sp>
      <p:sp>
        <p:nvSpPr>
          <p:cNvPr id="391" name="CustomShape 3"/>
          <p:cNvSpPr/>
          <p:nvPr/>
        </p:nvSpPr>
        <p:spPr>
          <a:xfrm>
            <a:off x="190440" y="1066680"/>
            <a:ext cx="11804400" cy="5333760"/>
          </a:xfrm>
          <a:prstGeom prst="rect">
            <a:avLst/>
          </a:prstGeom>
          <a:noFill/>
          <a:ln>
            <a:noFill/>
          </a:ln>
        </p:spPr>
        <p:style>
          <a:lnRef idx="0"/>
          <a:fillRef idx="0"/>
          <a:effectRef idx="0"/>
          <a:fontRef idx="minor"/>
        </p:style>
        <p:txBody>
          <a:bodyPr lIns="108000" rIns="108000" tIns="36000" bIns="36000">
            <a:normAutofit fontScale="76000"/>
          </a:bodyPr>
          <a:p>
            <a:pPr marL="304920" indent="-304560">
              <a:lnSpc>
                <a:spcPct val="105000"/>
              </a:lnSpc>
              <a:spcBef>
                <a:spcPts val="601"/>
              </a:spcBef>
              <a:spcAft>
                <a:spcPts val="601"/>
              </a:spcAft>
              <a:buClr>
                <a:srgbClr val="f2b254"/>
              </a:buClr>
              <a:buFont typeface="Wingdings" charset="2"/>
              <a:buChar char=""/>
            </a:pPr>
            <a:r>
              <a:rPr b="0" lang="en-US" sz="3200" spc="-1" strike="noStrike">
                <a:solidFill>
                  <a:srgbClr val="234465"/>
                </a:solidFill>
                <a:latin typeface="Calibri"/>
              </a:rPr>
              <a:t>Headings:</a:t>
            </a:r>
            <a:endParaRPr b="0" lang="en-US" sz="3200" spc="-1" strike="noStrike">
              <a:latin typeface="Arial"/>
            </a:endParaRPr>
          </a:p>
          <a:p>
            <a:pPr>
              <a:lnSpc>
                <a:spcPct val="105000"/>
              </a:lnSpc>
              <a:spcBef>
                <a:spcPts val="601"/>
              </a:spcBef>
              <a:spcAft>
                <a:spcPts val="601"/>
              </a:spcAft>
            </a:pPr>
            <a:endParaRPr b="0" lang="en-US" sz="3200" spc="-1" strike="noStrike">
              <a:latin typeface="Arial"/>
            </a:endParaRPr>
          </a:p>
          <a:p>
            <a:pPr>
              <a:lnSpc>
                <a:spcPct val="105000"/>
              </a:lnSpc>
              <a:spcBef>
                <a:spcPts val="601"/>
              </a:spcBef>
              <a:spcAft>
                <a:spcPts val="601"/>
              </a:spcAft>
            </a:pPr>
            <a:endParaRPr b="0" lang="en-US" sz="3200" spc="-1" strike="noStrike">
              <a:latin typeface="Arial"/>
            </a:endParaRPr>
          </a:p>
          <a:p>
            <a:pPr>
              <a:lnSpc>
                <a:spcPct val="105000"/>
              </a:lnSpc>
              <a:spcBef>
                <a:spcPts val="601"/>
              </a:spcBef>
              <a:spcAft>
                <a:spcPts val="601"/>
              </a:spcAft>
            </a:pPr>
            <a:endParaRPr b="0" lang="en-US" sz="3200" spc="-1" strike="noStrike">
              <a:latin typeface="Arial"/>
            </a:endParaRPr>
          </a:p>
          <a:p>
            <a:pPr>
              <a:lnSpc>
                <a:spcPct val="105000"/>
              </a:lnSpc>
              <a:spcBef>
                <a:spcPts val="601"/>
              </a:spcBef>
              <a:spcAft>
                <a:spcPts val="601"/>
              </a:spcAft>
            </a:pPr>
            <a:endParaRPr b="0" lang="en-US" sz="3200" spc="-1" strike="noStrike">
              <a:latin typeface="Arial"/>
            </a:endParaRPr>
          </a:p>
          <a:p>
            <a:pPr marL="304920" indent="-304560">
              <a:lnSpc>
                <a:spcPct val="105000"/>
              </a:lnSpc>
              <a:spcBef>
                <a:spcPts val="601"/>
              </a:spcBef>
              <a:spcAft>
                <a:spcPts val="601"/>
              </a:spcAft>
              <a:buClr>
                <a:srgbClr val="f2b254"/>
              </a:buClr>
              <a:buFont typeface="Wingdings" charset="2"/>
              <a:buChar char=""/>
            </a:pPr>
            <a:r>
              <a:rPr b="0" lang="en-US" sz="3200" spc="-1" strike="noStrike">
                <a:solidFill>
                  <a:srgbClr val="234465"/>
                </a:solidFill>
                <a:latin typeface="Calibri"/>
              </a:rPr>
              <a:t>Headings help with </a:t>
            </a:r>
            <a:r>
              <a:rPr b="0" lang="en-US" sz="3200" spc="-1" strike="noStrike">
                <a:solidFill>
                  <a:srgbClr val="1a334c"/>
                </a:solidFill>
                <a:latin typeface="Calibri"/>
              </a:rPr>
              <a:t>page structure</a:t>
            </a:r>
            <a:r>
              <a:rPr b="0" lang="en-US" sz="3200" spc="-1" strike="noStrike">
                <a:solidFill>
                  <a:srgbClr val="234465"/>
                </a:solidFill>
                <a:latin typeface="Calibri"/>
              </a:rPr>
              <a:t>, as in Microsoft Word</a:t>
            </a:r>
            <a:endParaRPr b="0" lang="en-US" sz="3200" spc="-1" strike="noStrike">
              <a:latin typeface="Arial"/>
            </a:endParaRPr>
          </a:p>
          <a:p>
            <a:pPr marL="304920" indent="-304560">
              <a:lnSpc>
                <a:spcPct val="105000"/>
              </a:lnSpc>
              <a:spcBef>
                <a:spcPts val="601"/>
              </a:spcBef>
              <a:spcAft>
                <a:spcPts val="601"/>
              </a:spcAft>
              <a:buClr>
                <a:srgbClr val="f2b254"/>
              </a:buClr>
              <a:buFont typeface="Wingdings" charset="2"/>
              <a:buChar char=""/>
            </a:pPr>
            <a:r>
              <a:rPr b="0" lang="en-US" sz="3200" spc="-1" strike="noStrike">
                <a:solidFill>
                  <a:srgbClr val="234465"/>
                </a:solidFill>
                <a:latin typeface="Calibri"/>
              </a:rPr>
              <a:t>Html has six different HTML headings</a:t>
            </a:r>
            <a:endParaRPr b="0" lang="en-US" sz="3200" spc="-1" strike="noStrike">
              <a:latin typeface="Arial"/>
            </a:endParaRPr>
          </a:p>
          <a:p>
            <a:pPr lvl="1" marL="609480" indent="-231120">
              <a:lnSpc>
                <a:spcPct val="105000"/>
              </a:lnSpc>
              <a:spcBef>
                <a:spcPts val="601"/>
              </a:spcBef>
              <a:spcAft>
                <a:spcPts val="601"/>
              </a:spcAft>
              <a:buClr>
                <a:srgbClr val="f7c86d"/>
              </a:buClr>
              <a:buSzPct val="80000"/>
              <a:buFont typeface="Wingdings" charset="2"/>
              <a:buChar char=""/>
            </a:pPr>
            <a:r>
              <a:rPr b="1" lang="en-US" sz="3200" spc="-1" strike="noStrike">
                <a:solidFill>
                  <a:srgbClr val="1a334c"/>
                </a:solidFill>
                <a:latin typeface="Consolas"/>
              </a:rPr>
              <a:t>&lt;h1&gt;</a:t>
            </a:r>
            <a:r>
              <a:rPr b="0" lang="en-US" sz="3200" spc="-1" strike="noStrike">
                <a:solidFill>
                  <a:srgbClr val="234465"/>
                </a:solidFill>
                <a:latin typeface="Calibri"/>
              </a:rPr>
              <a:t> defines the </a:t>
            </a:r>
            <a:r>
              <a:rPr b="0" lang="en-US" sz="3200" spc="-1" strike="noStrike">
                <a:solidFill>
                  <a:srgbClr val="1a334c"/>
                </a:solidFill>
                <a:latin typeface="Calibri"/>
              </a:rPr>
              <a:t>most important </a:t>
            </a:r>
            <a:r>
              <a:rPr b="0" lang="en-US" sz="3200" spc="-1" strike="noStrike">
                <a:solidFill>
                  <a:srgbClr val="234465"/>
                </a:solidFill>
                <a:latin typeface="Calibri"/>
              </a:rPr>
              <a:t>heading. </a:t>
            </a:r>
            <a:endParaRPr b="0" lang="en-US" sz="3200" spc="-1" strike="noStrike">
              <a:latin typeface="Arial"/>
            </a:endParaRPr>
          </a:p>
          <a:p>
            <a:pPr lvl="1" marL="609480" indent="-231120">
              <a:lnSpc>
                <a:spcPct val="105000"/>
              </a:lnSpc>
              <a:spcBef>
                <a:spcPts val="601"/>
              </a:spcBef>
              <a:spcAft>
                <a:spcPts val="601"/>
              </a:spcAft>
              <a:buClr>
                <a:srgbClr val="f7c86d"/>
              </a:buClr>
              <a:buSzPct val="80000"/>
              <a:buFont typeface="Wingdings" charset="2"/>
              <a:buChar char=""/>
            </a:pPr>
            <a:r>
              <a:rPr b="1" lang="en-US" sz="3200" spc="-1" strike="noStrike">
                <a:solidFill>
                  <a:srgbClr val="1a334c"/>
                </a:solidFill>
                <a:latin typeface="Consolas"/>
              </a:rPr>
              <a:t>&lt;h6&gt;</a:t>
            </a:r>
            <a:r>
              <a:rPr b="0" lang="en-US" sz="3200" spc="-1" strike="noStrike">
                <a:solidFill>
                  <a:srgbClr val="234465"/>
                </a:solidFill>
                <a:latin typeface="Calibri"/>
              </a:rPr>
              <a:t> defines the </a:t>
            </a:r>
            <a:r>
              <a:rPr b="0" lang="en-US" sz="3200" spc="-1" strike="noStrike">
                <a:solidFill>
                  <a:srgbClr val="1a334c"/>
                </a:solidFill>
                <a:latin typeface="Calibri"/>
              </a:rPr>
              <a:t>least important </a:t>
            </a:r>
            <a:r>
              <a:rPr b="0" lang="en-US" sz="3200" spc="-1" strike="noStrike">
                <a:solidFill>
                  <a:srgbClr val="234465"/>
                </a:solidFill>
                <a:latin typeface="Calibri"/>
              </a:rPr>
              <a:t>heading.</a:t>
            </a:r>
            <a:endParaRPr b="0" lang="en-US" sz="3200" spc="-1" strike="noStrike">
              <a:latin typeface="Arial"/>
            </a:endParaRPr>
          </a:p>
          <a:p>
            <a:pPr>
              <a:lnSpc>
                <a:spcPct val="105000"/>
              </a:lnSpc>
              <a:spcBef>
                <a:spcPts val="601"/>
              </a:spcBef>
              <a:spcAft>
                <a:spcPts val="601"/>
              </a:spcAft>
            </a:pPr>
            <a:endParaRPr b="0" lang="en-US" sz="3200" spc="-1" strike="noStrike">
              <a:latin typeface="Arial"/>
            </a:endParaRPr>
          </a:p>
          <a:p>
            <a:pPr>
              <a:lnSpc>
                <a:spcPct val="105000"/>
              </a:lnSpc>
              <a:spcBef>
                <a:spcPts val="601"/>
              </a:spcBef>
              <a:spcAft>
                <a:spcPts val="601"/>
              </a:spcAft>
            </a:pPr>
            <a:endParaRPr b="0" lang="en-US" sz="3200" spc="-1" strike="noStrike">
              <a:latin typeface="Arial"/>
            </a:endParaRPr>
          </a:p>
        </p:txBody>
      </p:sp>
      <p:sp>
        <p:nvSpPr>
          <p:cNvPr id="392" name="CustomShape 4"/>
          <p:cNvSpPr/>
          <p:nvPr/>
        </p:nvSpPr>
        <p:spPr>
          <a:xfrm>
            <a:off x="608040" y="1600200"/>
            <a:ext cx="10743840" cy="19227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234465"/>
                </a:solidFill>
                <a:latin typeface="Consolas"/>
              </a:rPr>
              <a:t>&lt;h1&gt;First Heading (Biggest)&lt;/h1&gt;</a:t>
            </a:r>
            <a:endParaRPr b="0" lang="en-US" sz="2800" spc="-1" strike="noStrike">
              <a:latin typeface="Arial"/>
            </a:endParaRPr>
          </a:p>
          <a:p>
            <a:pPr>
              <a:lnSpc>
                <a:spcPct val="100000"/>
              </a:lnSpc>
            </a:pPr>
            <a:r>
              <a:rPr b="1" lang="en-US" sz="2800" spc="-1" strike="noStrike">
                <a:solidFill>
                  <a:srgbClr val="234465"/>
                </a:solidFill>
                <a:latin typeface="Consolas"/>
              </a:rPr>
              <a:t>&lt;h2&gt;Second Heading (Smaller)&lt;/h2&gt;</a:t>
            </a:r>
            <a:endParaRPr b="0" lang="en-US" sz="2800" spc="-1" strike="noStrike">
              <a:latin typeface="Arial"/>
            </a:endParaRPr>
          </a:p>
          <a:p>
            <a:pPr>
              <a:lnSpc>
                <a:spcPct val="100000"/>
              </a:lnSpc>
            </a:pPr>
            <a:r>
              <a:rPr b="1" lang="en-US" sz="2800" spc="-1" strike="noStrike">
                <a:solidFill>
                  <a:srgbClr val="234465"/>
                </a:solidFill>
                <a:latin typeface="Consolas"/>
              </a:rPr>
              <a:t>&lt;h3&gt;Third Heading (Even Smaller)&lt;/h3&gt;</a:t>
            </a:r>
            <a:endParaRPr b="0" lang="en-US" sz="2800" spc="-1" strike="noStrike">
              <a:latin typeface="Arial"/>
            </a:endParaRPr>
          </a:p>
          <a:p>
            <a:pPr>
              <a:lnSpc>
                <a:spcPct val="100000"/>
              </a:lnSpc>
            </a:pPr>
            <a:r>
              <a:rPr b="1" lang="en-US" sz="2800" spc="-1" strike="noStrike">
                <a:solidFill>
                  <a:srgbClr val="234465"/>
                </a:solidFill>
                <a:latin typeface="Consolas"/>
              </a:rPr>
              <a:t>&lt;h4&gt;Fourth Heading (Smallest)&lt;/h4&gt;</a:t>
            </a:r>
            <a:endParaRPr b="0" lang="en-US" sz="2800" spc="-1" strike="noStrike">
              <a:latin typeface="Arial"/>
            </a:endParaRPr>
          </a:p>
        </p:txBody>
      </p:sp>
      <p:pic>
        <p:nvPicPr>
          <p:cNvPr id="393" name="Picture 6" descr=""/>
          <p:cNvPicPr/>
          <p:nvPr/>
        </p:nvPicPr>
        <p:blipFill>
          <a:blip r:embed="rId1"/>
          <a:srcRect l="0" t="10628" r="61870" b="52217"/>
          <a:stretch/>
        </p:blipFill>
        <p:spPr>
          <a:xfrm>
            <a:off x="8362800" y="1751040"/>
            <a:ext cx="3553920" cy="1947600"/>
          </a:xfrm>
          <a:prstGeom prst="rect">
            <a:avLst/>
          </a:prstGeom>
          <a:ln>
            <a:noFill/>
          </a:ln>
        </p:spPr>
      </p:pic>
      <p:pic>
        <p:nvPicPr>
          <p:cNvPr id="394" name="Picture 7" descr=""/>
          <p:cNvPicPr/>
          <p:nvPr/>
        </p:nvPicPr>
        <p:blipFill>
          <a:blip r:embed="rId2"/>
          <a:srcRect l="0" t="10628" r="61870" b="79108"/>
          <a:stretch/>
        </p:blipFill>
        <p:spPr>
          <a:xfrm>
            <a:off x="8373960" y="1751040"/>
            <a:ext cx="3535200" cy="534600"/>
          </a:xfrm>
          <a:prstGeom prst="rect">
            <a:avLst/>
          </a:prstGeom>
          <a:ln>
            <a:noFill/>
          </a:ln>
        </p:spPr>
      </p:pic>
      <p:pic>
        <p:nvPicPr>
          <p:cNvPr id="395" name="Picture 9" descr=""/>
          <p:cNvPicPr/>
          <p:nvPr/>
        </p:nvPicPr>
        <p:blipFill>
          <a:blip r:embed="rId3"/>
          <a:srcRect l="0" t="10656" r="61870" b="69162"/>
          <a:stretch/>
        </p:blipFill>
        <p:spPr>
          <a:xfrm>
            <a:off x="8373960" y="1747440"/>
            <a:ext cx="3535200" cy="1051920"/>
          </a:xfrm>
          <a:prstGeom prst="rect">
            <a:avLst/>
          </a:prstGeom>
          <a:ln>
            <a:noFill/>
          </a:ln>
        </p:spPr>
      </p:pic>
      <p:pic>
        <p:nvPicPr>
          <p:cNvPr id="396" name="Picture 10" descr=""/>
          <p:cNvPicPr/>
          <p:nvPr/>
        </p:nvPicPr>
        <p:blipFill>
          <a:blip r:embed="rId4"/>
          <a:srcRect l="0" t="10628" r="61870" b="60017"/>
          <a:stretch/>
        </p:blipFill>
        <p:spPr>
          <a:xfrm>
            <a:off x="8362800" y="1752120"/>
            <a:ext cx="3553920" cy="1538640"/>
          </a:xfrm>
          <a:prstGeom prst="rect">
            <a:avLst/>
          </a:prstGeom>
          <a:ln>
            <a:noFill/>
          </a:ln>
        </p:spPr>
      </p:pic>
    </p:spTree>
  </p:cSld>
  <mc:AlternateContent>
    <mc:Choice Requires="p14">
      <p:transition spd="slow" advTm="5000" p14:dur="2000"/>
    </mc:Choice>
    <mc:Fallback>
      <p:transition spd="slow" advTm="5000"/>
    </mc:Fallback>
  </mc:AlternateContent>
  <p:timing>
    <p:tnLst>
      <p:par>
        <p:cTn id="193" dur="indefinite" restart="never" nodeType="tmRoot">
          <p:childTnLst>
            <p:seq>
              <p:cTn id="194" dur="indefinite" nodeType="mainSeq">
                <p:childTnLst>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392"/>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392">
                                            <p:txEl>
                                              <p:pRg st="0" end="0"/>
                                            </p:txEl>
                                          </p:spTgt>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394"/>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392">
                                            <p:txEl>
                                              <p:pRg st="1" end="1"/>
                                            </p:txEl>
                                          </p:spTgt>
                                        </p:tgtEl>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tgtEl>
                                          <p:spTgt spid="395"/>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392">
                                            <p:txEl>
                                              <p:pRg st="2" end="2"/>
                                            </p:txEl>
                                          </p:spTgt>
                                        </p:tgtEl>
                                        <p:attrNameLst>
                                          <p:attrName>style.visibility</p:attrName>
                                        </p:attrNameLst>
                                      </p:cBhvr>
                                      <p:to>
                                        <p:strVal val="visible"/>
                                      </p:to>
                                    </p:set>
                                  </p:childTnLst>
                                </p:cTn>
                              </p:par>
                              <p:par>
                                <p:cTn id="213" nodeType="withEffect" fill="hold" presetClass="entr" presetID="1">
                                  <p:stCondLst>
                                    <p:cond delay="0"/>
                                  </p:stCondLst>
                                  <p:childTnLst>
                                    <p:set>
                                      <p:cBhvr>
                                        <p:cTn id="214" dur="1" fill="hold">
                                          <p:stCondLst>
                                            <p:cond delay="0"/>
                                          </p:stCondLst>
                                        </p:cTn>
                                        <p:tgtEl>
                                          <p:spTgt spid="396"/>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392">
                                            <p:txEl>
                                              <p:pRg st="3" end="3"/>
                                            </p:txEl>
                                          </p:spTgt>
                                        </p:tgtEl>
                                        <p:attrNameLst>
                                          <p:attrName>style.visibility</p:attrName>
                                        </p:attrNameLst>
                                      </p:cBhvr>
                                      <p:to>
                                        <p:strVal val="visible"/>
                                      </p:to>
                                    </p:set>
                                  </p:childTnLst>
                                </p:cTn>
                              </p:par>
                              <p:par>
                                <p:cTn id="219" nodeType="withEffect" fill="hold" presetClass="entr" presetID="1">
                                  <p:stCondLst>
                                    <p:cond delay="0"/>
                                  </p:stCondLst>
                                  <p:childTnLst>
                                    <p:set>
                                      <p:cBhvr>
                                        <p:cTn id="220" dur="1" fill="hold">
                                          <p:stCondLst>
                                            <p:cond delay="0"/>
                                          </p:stCondLst>
                                        </p:cTn>
                                        <p:tgtEl>
                                          <p:spTgt spid="393"/>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391">
                                            <p:txEl>
                                              <p:pRg st="5" end="5"/>
                                            </p:txEl>
                                          </p:spTgt>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391">
                                            <p:txEl>
                                              <p:pRg st="6" end="6"/>
                                            </p:txEl>
                                          </p:spTgt>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391">
                                            <p:txEl>
                                              <p:pRg st="7" end="7"/>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391">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2208240" y="3021840"/>
            <a:ext cx="4038120" cy="44064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398"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0FED8ACF-2253-46E0-B7F0-A45D07B1BF28}" type="slidenum">
              <a:rPr b="0" lang="en-US" sz="1000" spc="-1" strike="noStrike">
                <a:solidFill>
                  <a:srgbClr val="234465"/>
                </a:solidFill>
                <a:latin typeface="Calibri"/>
              </a:rPr>
              <a:t>&lt;number&gt;</a:t>
            </a:fld>
            <a:endParaRPr b="0" lang="en-US" sz="1000" spc="-1" strike="noStrike">
              <a:latin typeface="Times New Roman"/>
            </a:endParaRPr>
          </a:p>
        </p:txBody>
      </p:sp>
      <p:sp>
        <p:nvSpPr>
          <p:cNvPr id="399" name="CustomShape 3"/>
          <p:cNvSpPr/>
          <p:nvPr/>
        </p:nvSpPr>
        <p:spPr>
          <a:xfrm>
            <a:off x="11566440" y="6525000"/>
            <a:ext cx="428400" cy="196200"/>
          </a:xfrm>
          <a:prstGeom prst="rect">
            <a:avLst/>
          </a:prstGeom>
          <a:noFill/>
          <a:ln>
            <a:noFill/>
          </a:ln>
        </p:spPr>
        <p:style>
          <a:lnRef idx="0"/>
          <a:fillRef idx="0"/>
          <a:effectRef idx="0"/>
          <a:fontRef idx="minor"/>
        </p:style>
        <p:txBody>
          <a:bodyPr lIns="36000" rIns="36000" tIns="36000" bIns="36000" anchor="ctr"/>
          <a:p>
            <a:pPr algn="r">
              <a:lnSpc>
                <a:spcPct val="100000"/>
              </a:lnSpc>
            </a:pPr>
            <a:fld id="{1A1E45D8-CCE8-402F-A543-14B42467FAF9}" type="slidenum">
              <a:rPr b="0" lang="en-US" sz="1000" spc="-1" strike="noStrike">
                <a:solidFill>
                  <a:srgbClr val="8d939f"/>
                </a:solidFill>
                <a:latin typeface="Calibri"/>
              </a:rPr>
              <a:t>&lt;number&gt;</a:t>
            </a:fld>
            <a:endParaRPr b="0" lang="en-US" sz="1000" spc="-1" strike="noStrike">
              <a:latin typeface="Arial"/>
            </a:endParaRPr>
          </a:p>
        </p:txBody>
      </p:sp>
      <p:sp>
        <p:nvSpPr>
          <p:cNvPr id="400" name="TextShape 4"/>
          <p:cNvSpPr txBox="1"/>
          <p:nvPr/>
        </p:nvSpPr>
        <p:spPr>
          <a:xfrm>
            <a:off x="190440" y="1066680"/>
            <a:ext cx="11804400" cy="5569920"/>
          </a:xfrm>
          <a:prstGeom prst="rect">
            <a:avLst/>
          </a:prstGeom>
          <a:noFill/>
          <a:ln>
            <a:noFill/>
          </a:ln>
        </p:spPr>
        <p:txBody>
          <a:bodyPr lIns="108000" rIns="108000" tIns="36000" bIns="36000">
            <a:normAutofit/>
          </a:bodyPr>
          <a:p>
            <a:pPr marL="456840" indent="-45648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Paragraphs:</a:t>
            </a:r>
            <a:endParaRPr b="0" lang="en-US" sz="3200" spc="-1" strike="noStrike">
              <a:solidFill>
                <a:srgbClr val="234465"/>
              </a:solidFill>
              <a:latin typeface="Calibri"/>
            </a:endParaRPr>
          </a:p>
          <a:p>
            <a:pPr>
              <a:lnSpc>
                <a:spcPct val="105000"/>
              </a:lnSpc>
              <a:spcBef>
                <a:spcPts val="601"/>
              </a:spcBef>
              <a:spcAft>
                <a:spcPts val="601"/>
              </a:spcAft>
            </a:pPr>
            <a:endParaRPr b="0" lang="en-US" sz="3200" spc="-1" strike="noStrike">
              <a:solidFill>
                <a:srgbClr val="234465"/>
              </a:solidFill>
              <a:latin typeface="Calibri"/>
            </a:endParaRPr>
          </a:p>
          <a:p>
            <a:pPr>
              <a:lnSpc>
                <a:spcPct val="105000"/>
              </a:lnSpc>
              <a:spcBef>
                <a:spcPts val="601"/>
              </a:spcBef>
              <a:spcAft>
                <a:spcPts val="601"/>
              </a:spcAft>
            </a:pPr>
            <a:endParaRPr b="0" lang="en-US" sz="3200" spc="-1" strike="noStrike">
              <a:solidFill>
                <a:srgbClr val="234465"/>
              </a:solidFill>
              <a:latin typeface="Calibri"/>
            </a:endParaRPr>
          </a:p>
          <a:p>
            <a:pPr>
              <a:lnSpc>
                <a:spcPct val="105000"/>
              </a:lnSpc>
              <a:spcBef>
                <a:spcPts val="601"/>
              </a:spcBef>
              <a:spcAft>
                <a:spcPts val="601"/>
              </a:spcAft>
            </a:pPr>
            <a:endParaRPr b="0" lang="en-US" sz="3200" spc="-1" strike="noStrike">
              <a:solidFill>
                <a:srgbClr val="234465"/>
              </a:solidFill>
              <a:latin typeface="Calibri"/>
            </a:endParaRPr>
          </a:p>
          <a:p>
            <a:pPr>
              <a:lnSpc>
                <a:spcPct val="105000"/>
              </a:lnSpc>
              <a:spcBef>
                <a:spcPts val="601"/>
              </a:spcBef>
              <a:spcAft>
                <a:spcPts val="601"/>
              </a:spcAft>
            </a:pPr>
            <a:endParaRPr b="0" lang="en-US" sz="3200" spc="-1" strike="noStrike">
              <a:solidFill>
                <a:srgbClr val="234465"/>
              </a:solidFill>
              <a:latin typeface="Calibri"/>
            </a:endParaRPr>
          </a:p>
          <a:p>
            <a:pPr>
              <a:lnSpc>
                <a:spcPct val="105000"/>
              </a:lnSpc>
              <a:spcBef>
                <a:spcPts val="601"/>
              </a:spcBef>
              <a:spcAft>
                <a:spcPts val="601"/>
              </a:spcAft>
            </a:pPr>
            <a:endParaRPr b="0" lang="en-US" sz="32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The </a:t>
            </a:r>
            <a:r>
              <a:rPr b="1" lang="en-US" sz="3200" spc="-1" strike="noStrike">
                <a:solidFill>
                  <a:srgbClr val="1a334c"/>
                </a:solidFill>
                <a:latin typeface="Consolas"/>
              </a:rPr>
              <a:t>&lt;p&gt;</a:t>
            </a:r>
            <a:r>
              <a:rPr b="0" lang="en-US" sz="3200" spc="-1" strike="noStrike">
                <a:solidFill>
                  <a:srgbClr val="234465"/>
                </a:solidFill>
                <a:latin typeface="Calibri"/>
              </a:rPr>
              <a:t> tag defines a </a:t>
            </a:r>
            <a:r>
              <a:rPr b="0" lang="en-US" sz="3200" spc="-1" strike="noStrike">
                <a:solidFill>
                  <a:srgbClr val="1a334c"/>
                </a:solidFill>
                <a:latin typeface="Calibri"/>
              </a:rPr>
              <a:t>paragraph</a:t>
            </a:r>
            <a:endParaRPr b="0" lang="en-US" sz="32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The </a:t>
            </a:r>
            <a:r>
              <a:rPr b="1" lang="en-US" sz="3200" spc="-1" strike="noStrike">
                <a:solidFill>
                  <a:srgbClr val="1a334c"/>
                </a:solidFill>
                <a:latin typeface="Consolas"/>
              </a:rPr>
              <a:t>&lt;br/&gt;</a:t>
            </a:r>
            <a:r>
              <a:rPr b="0" lang="en-US" sz="3200" spc="-1" strike="noStrike">
                <a:solidFill>
                  <a:srgbClr val="234465"/>
                </a:solidFill>
                <a:latin typeface="Calibri"/>
              </a:rPr>
              <a:t> tag defines a </a:t>
            </a:r>
            <a:r>
              <a:rPr b="0" lang="en-US" sz="3200" spc="-1" strike="noStrike">
                <a:solidFill>
                  <a:srgbClr val="1a334c"/>
                </a:solidFill>
                <a:latin typeface="Calibri"/>
              </a:rPr>
              <a:t>line break</a:t>
            </a:r>
            <a:endParaRPr b="0" lang="en-US" sz="3200" spc="-1" strike="noStrike">
              <a:solidFill>
                <a:srgbClr val="234465"/>
              </a:solidFill>
              <a:latin typeface="Calibri"/>
            </a:endParaRPr>
          </a:p>
        </p:txBody>
      </p:sp>
      <p:sp>
        <p:nvSpPr>
          <p:cNvPr id="401" name="TextShape 5"/>
          <p:cNvSpPr txBox="1"/>
          <p:nvPr/>
        </p:nvSpPr>
        <p:spPr>
          <a:xfrm>
            <a:off x="188640" y="4032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Paragraphs</a:t>
            </a:r>
            <a:endParaRPr b="0" lang="en-US" sz="4000" spc="-1" strike="noStrike">
              <a:solidFill>
                <a:srgbClr val="234465"/>
              </a:solidFill>
              <a:latin typeface="Calibri"/>
            </a:endParaRPr>
          </a:p>
        </p:txBody>
      </p:sp>
      <p:sp>
        <p:nvSpPr>
          <p:cNvPr id="402" name="CustomShape 6"/>
          <p:cNvSpPr/>
          <p:nvPr/>
        </p:nvSpPr>
        <p:spPr>
          <a:xfrm>
            <a:off x="835200" y="1972800"/>
            <a:ext cx="10515240" cy="204372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3000" spc="-1" strike="noStrike">
                <a:solidFill>
                  <a:srgbClr val="1a334c"/>
                </a:solidFill>
                <a:latin typeface="Consolas"/>
              </a:rPr>
              <a:t>&lt;p&gt;</a:t>
            </a:r>
            <a:r>
              <a:rPr b="1" lang="en-US" sz="3000" spc="-1" strike="noStrike">
                <a:solidFill>
                  <a:srgbClr val="234465"/>
                </a:solidFill>
                <a:latin typeface="Consolas"/>
              </a:rPr>
              <a:t>First paragraph</a:t>
            </a:r>
            <a:r>
              <a:rPr b="1" lang="en-US" sz="3000" spc="-1" strike="noStrike">
                <a:solidFill>
                  <a:srgbClr val="1a334c"/>
                </a:solidFill>
                <a:latin typeface="Consolas"/>
              </a:rPr>
              <a:t>&lt;/p&gt;</a:t>
            </a:r>
            <a:endParaRPr b="0" lang="en-US" sz="3000" spc="-1" strike="noStrike">
              <a:latin typeface="Arial"/>
            </a:endParaRPr>
          </a:p>
          <a:p>
            <a:pPr>
              <a:lnSpc>
                <a:spcPct val="100000"/>
              </a:lnSpc>
            </a:pPr>
            <a:r>
              <a:rPr b="1" lang="en-US" sz="3000" spc="-1" strike="noStrike">
                <a:solidFill>
                  <a:srgbClr val="1a334c"/>
                </a:solidFill>
                <a:latin typeface="Consolas"/>
              </a:rPr>
              <a:t>&lt;p&gt;</a:t>
            </a:r>
            <a:r>
              <a:rPr b="1" lang="en-US" sz="3000" spc="-1" strike="noStrike">
                <a:solidFill>
                  <a:srgbClr val="234465"/>
                </a:solidFill>
                <a:latin typeface="Consolas"/>
              </a:rPr>
              <a:t>Second paragraph</a:t>
            </a:r>
            <a:r>
              <a:rPr b="1" lang="en-US" sz="3000" spc="-1" strike="noStrike">
                <a:solidFill>
                  <a:srgbClr val="1a334c"/>
                </a:solidFill>
                <a:latin typeface="Consolas"/>
              </a:rPr>
              <a:t>&lt;/p&gt;</a:t>
            </a:r>
            <a:endParaRPr b="0" lang="en-US" sz="3000" spc="-1" strike="noStrike">
              <a:latin typeface="Arial"/>
            </a:endParaRPr>
          </a:p>
          <a:p>
            <a:pPr>
              <a:lnSpc>
                <a:spcPct val="100000"/>
              </a:lnSpc>
            </a:pPr>
            <a:r>
              <a:rPr b="1" lang="en-US" sz="3000" spc="-1" strike="noStrike">
                <a:solidFill>
                  <a:srgbClr val="1a334c"/>
                </a:solidFill>
                <a:latin typeface="Consolas"/>
              </a:rPr>
              <a:t>&lt;br/&gt; </a:t>
            </a:r>
            <a:r>
              <a:rPr b="1" i="1" lang="en-US" sz="3000" spc="-1" strike="noStrike">
                <a:solidFill>
                  <a:srgbClr val="ffa000"/>
                </a:solidFill>
                <a:latin typeface="Consolas"/>
              </a:rPr>
              <a:t>&lt;!-- empty line --&gt;</a:t>
            </a:r>
            <a:endParaRPr b="0" lang="en-US" sz="3000" spc="-1" strike="noStrike">
              <a:latin typeface="Arial"/>
            </a:endParaRPr>
          </a:p>
          <a:p>
            <a:pPr>
              <a:lnSpc>
                <a:spcPct val="100000"/>
              </a:lnSpc>
            </a:pPr>
            <a:r>
              <a:rPr b="1" lang="en-US" sz="3000" spc="-1" strike="noStrike">
                <a:solidFill>
                  <a:srgbClr val="1a334c"/>
                </a:solidFill>
                <a:latin typeface="Consolas"/>
              </a:rPr>
              <a:t>&lt;p&gt;</a:t>
            </a:r>
            <a:r>
              <a:rPr b="1" lang="en-US" sz="3000" spc="-1" strike="noStrike">
                <a:solidFill>
                  <a:srgbClr val="234465"/>
                </a:solidFill>
                <a:latin typeface="Consolas"/>
              </a:rPr>
              <a:t>Third paragraph</a:t>
            </a:r>
            <a:r>
              <a:rPr b="1" lang="en-US" sz="3000" spc="-1" strike="noStrike">
                <a:solidFill>
                  <a:srgbClr val="1a334c"/>
                </a:solidFill>
                <a:latin typeface="Consolas"/>
              </a:rPr>
              <a:t>&lt;/p&gt;</a:t>
            </a:r>
            <a:endParaRPr b="0" lang="en-US" sz="3000" spc="-1" strike="noStrike">
              <a:latin typeface="Arial"/>
            </a:endParaRPr>
          </a:p>
        </p:txBody>
      </p:sp>
      <p:pic>
        <p:nvPicPr>
          <p:cNvPr id="403" name="Picture 14" descr=""/>
          <p:cNvPicPr/>
          <p:nvPr/>
        </p:nvPicPr>
        <p:blipFill>
          <a:blip r:embed="rId1"/>
          <a:stretch/>
        </p:blipFill>
        <p:spPr>
          <a:xfrm>
            <a:off x="8857800" y="1733400"/>
            <a:ext cx="2492640" cy="2543400"/>
          </a:xfrm>
          <a:prstGeom prst="rect">
            <a:avLst/>
          </a:prstGeom>
          <a:ln>
            <a:noFill/>
          </a:ln>
        </p:spPr>
      </p:pic>
      <p:sp>
        <p:nvSpPr>
          <p:cNvPr id="404" name="CustomShape 7"/>
          <p:cNvSpPr/>
          <p:nvPr/>
        </p:nvSpPr>
        <p:spPr>
          <a:xfrm>
            <a:off x="6776640" y="2401560"/>
            <a:ext cx="1911960" cy="652320"/>
          </a:xfrm>
          <a:prstGeom prst="wedgeRoundRectCallout">
            <a:avLst>
              <a:gd name="adj1" fmla="val -73118"/>
              <a:gd name="adj2" fmla="val 56115"/>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Comment</a:t>
            </a:r>
            <a:endParaRPr b="0" lang="en-US" sz="2800" spc="-1" strike="noStrike">
              <a:latin typeface="Arial"/>
            </a:endParaRPr>
          </a:p>
        </p:txBody>
      </p:sp>
      <p:pic>
        <p:nvPicPr>
          <p:cNvPr id="405" name="Picture 9" descr=""/>
          <p:cNvPicPr/>
          <p:nvPr/>
        </p:nvPicPr>
        <p:blipFill>
          <a:blip r:embed="rId2"/>
          <a:srcRect l="0" t="0" r="0" b="72279"/>
          <a:stretch/>
        </p:blipFill>
        <p:spPr>
          <a:xfrm>
            <a:off x="8857800" y="1733400"/>
            <a:ext cx="2492640" cy="704520"/>
          </a:xfrm>
          <a:prstGeom prst="rect">
            <a:avLst/>
          </a:prstGeom>
          <a:ln>
            <a:noFill/>
          </a:ln>
        </p:spPr>
      </p:pic>
      <p:pic>
        <p:nvPicPr>
          <p:cNvPr id="406" name="Picture 16" descr=""/>
          <p:cNvPicPr/>
          <p:nvPr/>
        </p:nvPicPr>
        <p:blipFill>
          <a:blip r:embed="rId3"/>
          <a:srcRect l="0" t="0" r="0" b="48318"/>
          <a:stretch/>
        </p:blipFill>
        <p:spPr>
          <a:xfrm>
            <a:off x="8857800" y="1733400"/>
            <a:ext cx="2492640" cy="1314360"/>
          </a:xfrm>
          <a:prstGeom prst="rect">
            <a:avLst/>
          </a:prstGeom>
          <a:ln>
            <a:noFill/>
          </a:ln>
        </p:spPr>
      </p:pic>
      <p:pic>
        <p:nvPicPr>
          <p:cNvPr id="407" name="Picture 17" descr=""/>
          <p:cNvPicPr/>
          <p:nvPr/>
        </p:nvPicPr>
        <p:blipFill>
          <a:blip r:embed="rId4"/>
          <a:srcRect l="0" t="0" r="0" b="21353"/>
          <a:stretch/>
        </p:blipFill>
        <p:spPr>
          <a:xfrm>
            <a:off x="8857800" y="1733400"/>
            <a:ext cx="2492640" cy="2000160"/>
          </a:xfrm>
          <a:prstGeom prst="rect">
            <a:avLst/>
          </a:prstGeom>
          <a:ln>
            <a:noFill/>
          </a:ln>
        </p:spPr>
      </p:pic>
    </p:spTree>
  </p:cSld>
  <mc:AlternateContent>
    <mc:Choice Requires="p14">
      <p:transition spd="slow" advTm="5000" p14:dur="2000"/>
    </mc:Choice>
    <mc:Fallback>
      <p:transition spd="slow" advTm="5000"/>
    </mc:Fallback>
  </mc:AlternateContent>
  <p:timing>
    <p:tnLst>
      <p:par>
        <p:cTn id="237" dur="indefinite" restart="never" nodeType="tmRoot">
          <p:childTnLst>
            <p:seq>
              <p:cTn id="238" dur="indefinite" nodeType="mainSeq">
                <p:childTnLst>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402"/>
                                        </p:tgtEl>
                                        <p:attrNameLst>
                                          <p:attrName>style.visibility</p:attrName>
                                        </p:attrNameLst>
                                      </p:cBhvr>
                                      <p:to>
                                        <p:strVal val="visible"/>
                                      </p:to>
                                    </p:set>
                                  </p:childTnLst>
                                </p:cTn>
                              </p:par>
                              <p:par>
                                <p:cTn id="243" nodeType="withEffect" fill="hold" presetClass="entr" presetID="1">
                                  <p:stCondLst>
                                    <p:cond delay="0"/>
                                  </p:stCondLst>
                                  <p:childTnLst>
                                    <p:set>
                                      <p:cBhvr>
                                        <p:cTn id="244" dur="1" fill="hold">
                                          <p:stCondLst>
                                            <p:cond delay="0"/>
                                          </p:stCondLst>
                                        </p:cTn>
                                        <p:tgtEl>
                                          <p:spTgt spid="402">
                                            <p:txEl>
                                              <p:pRg st="0" end="0"/>
                                            </p:txEl>
                                          </p:spTgt>
                                        </p:tgtEl>
                                        <p:attrNameLst>
                                          <p:attrName>style.visibility</p:attrName>
                                        </p:attrNameLst>
                                      </p:cBhvr>
                                      <p:to>
                                        <p:strVal val="visible"/>
                                      </p:to>
                                    </p:set>
                                  </p:childTnLst>
                                </p:cTn>
                              </p:par>
                              <p:par>
                                <p:cTn id="245" nodeType="withEffect" fill="hold" presetClass="entr" presetID="1">
                                  <p:stCondLst>
                                    <p:cond delay="0"/>
                                  </p:stCondLst>
                                  <p:childTnLst>
                                    <p:set>
                                      <p:cBhvr>
                                        <p:cTn id="246" dur="1" fill="hold">
                                          <p:stCondLst>
                                            <p:cond delay="0"/>
                                          </p:stCondLst>
                                        </p:cTn>
                                        <p:tgtEl>
                                          <p:spTgt spid="405"/>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402">
                                            <p:txEl>
                                              <p:pRg st="1" end="1"/>
                                            </p:txEl>
                                          </p:spTgt>
                                        </p:tgtEl>
                                        <p:attrNameLst>
                                          <p:attrName>style.visibility</p:attrName>
                                        </p:attrNameLst>
                                      </p:cBhvr>
                                      <p:to>
                                        <p:strVal val="visible"/>
                                      </p:to>
                                    </p:set>
                                  </p:childTnLst>
                                </p:cTn>
                              </p:par>
                              <p:par>
                                <p:cTn id="251" nodeType="withEffect" fill="hold" presetClass="entr" presetID="1">
                                  <p:stCondLst>
                                    <p:cond delay="0"/>
                                  </p:stCondLst>
                                  <p:childTnLst>
                                    <p:set>
                                      <p:cBhvr>
                                        <p:cTn id="252" dur="1" fill="hold">
                                          <p:stCondLst>
                                            <p:cond delay="0"/>
                                          </p:stCondLst>
                                        </p:cTn>
                                        <p:tgtEl>
                                          <p:spTgt spid="406"/>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402">
                                            <p:txEl>
                                              <p:pRg st="2" end="2"/>
                                            </p:txEl>
                                          </p:spTgt>
                                        </p:tgtEl>
                                        <p:attrNameLst>
                                          <p:attrName>style.visibility</p:attrName>
                                        </p:attrNameLst>
                                      </p:cBhvr>
                                      <p:to>
                                        <p:strVal val="visible"/>
                                      </p:to>
                                    </p:set>
                                  </p:childTnLst>
                                </p:cTn>
                              </p:par>
                              <p:par>
                                <p:cTn id="257" nodeType="withEffect" fill="hold" presetClass="entr" presetID="1">
                                  <p:stCondLst>
                                    <p:cond delay="0"/>
                                  </p:stCondLst>
                                  <p:childTnLst>
                                    <p:set>
                                      <p:cBhvr>
                                        <p:cTn id="258" dur="1" fill="hold">
                                          <p:stCondLst>
                                            <p:cond delay="0"/>
                                          </p:stCondLst>
                                        </p:cTn>
                                        <p:tgtEl>
                                          <p:spTgt spid="407"/>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1">
                                  <p:stCondLst>
                                    <p:cond delay="0"/>
                                  </p:stCondLst>
                                  <p:childTnLst>
                                    <p:set>
                                      <p:cBhvr>
                                        <p:cTn id="262" dur="1" fill="hold">
                                          <p:stCondLst>
                                            <p:cond delay="0"/>
                                          </p:stCondLst>
                                        </p:cTn>
                                        <p:tgtEl>
                                          <p:spTgt spid="402">
                                            <p:txEl>
                                              <p:pRg st="3" end="3"/>
                                            </p:txEl>
                                          </p:spTgt>
                                        </p:tgtEl>
                                        <p:attrNameLst>
                                          <p:attrName>style.visibility</p:attrName>
                                        </p:attrNameLst>
                                      </p:cBhvr>
                                      <p:to>
                                        <p:strVal val="visible"/>
                                      </p:to>
                                    </p:set>
                                  </p:childTnLst>
                                </p:cTn>
                              </p:par>
                              <p:par>
                                <p:cTn id="263" nodeType="withEffect" fill="hold" presetClass="entr" presetID="1">
                                  <p:stCondLst>
                                    <p:cond delay="0"/>
                                  </p:stCondLst>
                                  <p:childTnLst>
                                    <p:set>
                                      <p:cBhvr>
                                        <p:cTn id="264" dur="1" fill="hold">
                                          <p:stCondLst>
                                            <p:cond delay="0"/>
                                          </p:stCondLst>
                                        </p:cTn>
                                        <p:tgtEl>
                                          <p:spTgt spid="403"/>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397"/>
                                        </p:tgtEl>
                                        <p:attrNameLst>
                                          <p:attrName>style.visibility</p:attrName>
                                        </p:attrNameLst>
                                      </p:cBhvr>
                                      <p:to>
                                        <p:strVal val="visible"/>
                                      </p:to>
                                    </p:set>
                                  </p:childTnLst>
                                </p:cTn>
                              </p:par>
                              <p:par>
                                <p:cTn id="269" nodeType="withEffect" fill="hold" presetClass="entr" presetID="1">
                                  <p:stCondLst>
                                    <p:cond delay="0"/>
                                  </p:stCondLst>
                                  <p:childTnLst>
                                    <p:set>
                                      <p:cBhvr>
                                        <p:cTn id="270" dur="1" fill="hold">
                                          <p:stCondLst>
                                            <p:cond delay="0"/>
                                          </p:stCondLst>
                                        </p:cTn>
                                        <p:tgtEl>
                                          <p:spTgt spid="404"/>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400">
                                            <p:txEl>
                                              <p:pRg st="6" end="6"/>
                                            </p:txEl>
                                          </p:spTgt>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400">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D6E3A7C0-FB27-4FD1-8055-CD3AA5A12634}" type="slidenum">
              <a:rPr b="0" lang="en-US" sz="1000" spc="-1" strike="noStrike">
                <a:solidFill>
                  <a:srgbClr val="234465"/>
                </a:solidFill>
                <a:latin typeface="Calibri"/>
              </a:rPr>
              <a:t>&lt;number&gt;</a:t>
            </a:fld>
            <a:endParaRPr b="0" lang="en-US" sz="1000" spc="-1" strike="noStrike">
              <a:latin typeface="Times New Roman"/>
            </a:endParaRPr>
          </a:p>
        </p:txBody>
      </p:sp>
      <p:sp>
        <p:nvSpPr>
          <p:cNvPr id="409" name="CustomShape 2"/>
          <p:cNvSpPr/>
          <p:nvPr/>
        </p:nvSpPr>
        <p:spPr>
          <a:xfrm>
            <a:off x="11566440" y="6525000"/>
            <a:ext cx="428400" cy="196200"/>
          </a:xfrm>
          <a:prstGeom prst="rect">
            <a:avLst/>
          </a:prstGeom>
          <a:noFill/>
          <a:ln>
            <a:noFill/>
          </a:ln>
        </p:spPr>
        <p:style>
          <a:lnRef idx="0"/>
          <a:fillRef idx="0"/>
          <a:effectRef idx="0"/>
          <a:fontRef idx="minor"/>
        </p:style>
        <p:txBody>
          <a:bodyPr lIns="36000" rIns="36000" tIns="36000" bIns="36000" anchor="ctr"/>
          <a:p>
            <a:pPr algn="r">
              <a:lnSpc>
                <a:spcPct val="100000"/>
              </a:lnSpc>
            </a:pPr>
            <a:fld id="{FB6698A3-4D6F-4126-AD16-64E8E12602BC}" type="slidenum">
              <a:rPr b="0" lang="en-US" sz="1000" spc="-1" strike="noStrike">
                <a:solidFill>
                  <a:srgbClr val="8d939f"/>
                </a:solidFill>
                <a:latin typeface="Calibri"/>
              </a:rPr>
              <a:t>&lt;number&gt;</a:t>
            </a:fld>
            <a:endParaRPr b="0" lang="en-US" sz="1000" spc="-1" strike="noStrike">
              <a:latin typeface="Arial"/>
            </a:endParaRPr>
          </a:p>
        </p:txBody>
      </p:sp>
      <p:sp>
        <p:nvSpPr>
          <p:cNvPr id="410" name="TextShape 3"/>
          <p:cNvSpPr txBox="1"/>
          <p:nvPr/>
        </p:nvSpPr>
        <p:spPr>
          <a:xfrm>
            <a:off x="188640" y="40320"/>
            <a:ext cx="9577080" cy="1110600"/>
          </a:xfrm>
          <a:prstGeom prst="rect">
            <a:avLst/>
          </a:prstGeom>
          <a:noFill/>
          <a:ln>
            <a:noFill/>
          </a:ln>
        </p:spPr>
        <p:txBody>
          <a:bodyPr lIns="108000" rIns="108000" tIns="36000" bIns="36000" anchor="ctr">
            <a:normAutofit/>
          </a:bodyPr>
          <a:p>
            <a:pPr>
              <a:lnSpc>
                <a:spcPct val="100000"/>
              </a:lnSpc>
            </a:pPr>
            <a:r>
              <a:rPr b="1" lang="en-US" sz="4000" spc="-1" strike="noStrike">
                <a:solidFill>
                  <a:srgbClr val="ffffff"/>
                </a:solidFill>
                <a:latin typeface="Calibri"/>
              </a:rPr>
              <a:t>Bullets and Numbered Lists</a:t>
            </a:r>
            <a:endParaRPr b="0" lang="en-US" sz="4000" spc="-1" strike="noStrike">
              <a:solidFill>
                <a:srgbClr val="234465"/>
              </a:solidFill>
              <a:latin typeface="Calibri"/>
            </a:endParaRPr>
          </a:p>
        </p:txBody>
      </p:sp>
      <p:sp>
        <p:nvSpPr>
          <p:cNvPr id="411" name="CustomShape 4"/>
          <p:cNvSpPr/>
          <p:nvPr/>
        </p:nvSpPr>
        <p:spPr>
          <a:xfrm>
            <a:off x="1279440" y="1208880"/>
            <a:ext cx="5119560" cy="2349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234465"/>
                </a:solidFill>
                <a:latin typeface="Consolas"/>
              </a:rPr>
              <a:t>&lt;ul&gt;</a:t>
            </a:r>
            <a:endParaRPr b="0" lang="en-US" sz="2800" spc="-1" strike="noStrike">
              <a:latin typeface="Arial"/>
            </a:endParaRPr>
          </a:p>
          <a:p>
            <a:pPr>
              <a:lnSpc>
                <a:spcPct val="100000"/>
              </a:lnSpc>
            </a:pPr>
            <a:r>
              <a:rPr b="1" lang="en-US" sz="2800" spc="-1" strike="noStrike">
                <a:solidFill>
                  <a:srgbClr val="234465"/>
                </a:solidFill>
                <a:latin typeface="Consolas"/>
              </a:rPr>
              <a:t>  </a:t>
            </a:r>
            <a:r>
              <a:rPr b="1" lang="en-US" sz="2800" spc="-1" strike="noStrike">
                <a:solidFill>
                  <a:srgbClr val="234465"/>
                </a:solidFill>
                <a:latin typeface="Consolas"/>
              </a:rPr>
              <a:t>&lt;li&gt;First item&lt;/li&gt;</a:t>
            </a:r>
            <a:endParaRPr b="0" lang="en-US" sz="2800" spc="-1" strike="noStrike">
              <a:latin typeface="Arial"/>
            </a:endParaRPr>
          </a:p>
          <a:p>
            <a:pPr>
              <a:lnSpc>
                <a:spcPct val="100000"/>
              </a:lnSpc>
            </a:pPr>
            <a:r>
              <a:rPr b="1" lang="en-US" sz="2800" spc="-1" strike="noStrike">
                <a:solidFill>
                  <a:srgbClr val="234465"/>
                </a:solidFill>
                <a:latin typeface="Consolas"/>
              </a:rPr>
              <a:t>  </a:t>
            </a:r>
            <a:r>
              <a:rPr b="1" lang="en-US" sz="2800" spc="-1" strike="noStrike">
                <a:solidFill>
                  <a:srgbClr val="234465"/>
                </a:solidFill>
                <a:latin typeface="Consolas"/>
              </a:rPr>
              <a:t>&lt;li&gt;Second item&lt;/li&gt;</a:t>
            </a:r>
            <a:endParaRPr b="0" lang="en-US" sz="2800" spc="-1" strike="noStrike">
              <a:latin typeface="Arial"/>
            </a:endParaRPr>
          </a:p>
          <a:p>
            <a:pPr>
              <a:lnSpc>
                <a:spcPct val="100000"/>
              </a:lnSpc>
            </a:pPr>
            <a:r>
              <a:rPr b="1" lang="en-US" sz="2800" spc="-1" strike="noStrike">
                <a:solidFill>
                  <a:srgbClr val="234465"/>
                </a:solidFill>
                <a:latin typeface="Consolas"/>
              </a:rPr>
              <a:t>  </a:t>
            </a:r>
            <a:r>
              <a:rPr b="1" lang="en-US" sz="2800" spc="-1" strike="noStrike">
                <a:solidFill>
                  <a:srgbClr val="234465"/>
                </a:solidFill>
                <a:latin typeface="Consolas"/>
              </a:rPr>
              <a:t>&lt;li&gt;Third item&lt;/li&gt;</a:t>
            </a:r>
            <a:endParaRPr b="0" lang="en-US" sz="2800" spc="-1" strike="noStrike">
              <a:latin typeface="Arial"/>
            </a:endParaRPr>
          </a:p>
          <a:p>
            <a:pPr>
              <a:lnSpc>
                <a:spcPct val="100000"/>
              </a:lnSpc>
            </a:pPr>
            <a:r>
              <a:rPr b="1" lang="en-US" sz="2800" spc="-1" strike="noStrike">
                <a:solidFill>
                  <a:srgbClr val="234465"/>
                </a:solidFill>
                <a:latin typeface="Consolas"/>
              </a:rPr>
              <a:t>&lt;/ul&gt;</a:t>
            </a:r>
            <a:endParaRPr b="0" lang="en-US" sz="2800" spc="-1" strike="noStrike">
              <a:latin typeface="Arial"/>
            </a:endParaRPr>
          </a:p>
        </p:txBody>
      </p:sp>
      <p:sp>
        <p:nvSpPr>
          <p:cNvPr id="412" name="CustomShape 5"/>
          <p:cNvSpPr/>
          <p:nvPr/>
        </p:nvSpPr>
        <p:spPr>
          <a:xfrm>
            <a:off x="1279440" y="3952080"/>
            <a:ext cx="5119560" cy="2349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234465"/>
                </a:solidFill>
                <a:latin typeface="Consolas"/>
              </a:rPr>
              <a:t>&lt;ol&gt;</a:t>
            </a:r>
            <a:endParaRPr b="0" lang="en-US" sz="2800" spc="-1" strike="noStrike">
              <a:latin typeface="Arial"/>
            </a:endParaRPr>
          </a:p>
          <a:p>
            <a:pPr>
              <a:lnSpc>
                <a:spcPct val="100000"/>
              </a:lnSpc>
            </a:pPr>
            <a:r>
              <a:rPr b="1" lang="en-US" sz="2800" spc="-1" strike="noStrike">
                <a:solidFill>
                  <a:srgbClr val="234465"/>
                </a:solidFill>
                <a:latin typeface="Consolas"/>
              </a:rPr>
              <a:t>  </a:t>
            </a:r>
            <a:r>
              <a:rPr b="1" lang="en-US" sz="2800" spc="-1" strike="noStrike">
                <a:solidFill>
                  <a:srgbClr val="234465"/>
                </a:solidFill>
                <a:latin typeface="Consolas"/>
              </a:rPr>
              <a:t>&lt;li&gt;One&lt;/li&gt;</a:t>
            </a:r>
            <a:endParaRPr b="0" lang="en-US" sz="2800" spc="-1" strike="noStrike">
              <a:latin typeface="Arial"/>
            </a:endParaRPr>
          </a:p>
          <a:p>
            <a:pPr>
              <a:lnSpc>
                <a:spcPct val="100000"/>
              </a:lnSpc>
            </a:pPr>
            <a:r>
              <a:rPr b="1" lang="en-US" sz="2800" spc="-1" strike="noStrike">
                <a:solidFill>
                  <a:srgbClr val="234465"/>
                </a:solidFill>
                <a:latin typeface="Consolas"/>
              </a:rPr>
              <a:t>  </a:t>
            </a:r>
            <a:r>
              <a:rPr b="1" lang="en-US" sz="2800" spc="-1" strike="noStrike">
                <a:solidFill>
                  <a:srgbClr val="234465"/>
                </a:solidFill>
                <a:latin typeface="Consolas"/>
              </a:rPr>
              <a:t>&lt;li&gt;Two&lt;/li&gt;</a:t>
            </a:r>
            <a:endParaRPr b="0" lang="en-US" sz="2800" spc="-1" strike="noStrike">
              <a:latin typeface="Arial"/>
            </a:endParaRPr>
          </a:p>
          <a:p>
            <a:pPr>
              <a:lnSpc>
                <a:spcPct val="100000"/>
              </a:lnSpc>
            </a:pPr>
            <a:r>
              <a:rPr b="1" lang="en-US" sz="2800" spc="-1" strike="noStrike">
                <a:solidFill>
                  <a:srgbClr val="234465"/>
                </a:solidFill>
                <a:latin typeface="Consolas"/>
              </a:rPr>
              <a:t>  </a:t>
            </a:r>
            <a:r>
              <a:rPr b="1" lang="en-US" sz="2800" spc="-1" strike="noStrike">
                <a:solidFill>
                  <a:srgbClr val="234465"/>
                </a:solidFill>
                <a:latin typeface="Consolas"/>
              </a:rPr>
              <a:t>&lt;li&gt;Three&lt;/li&gt;</a:t>
            </a:r>
            <a:endParaRPr b="0" lang="en-US" sz="2800" spc="-1" strike="noStrike">
              <a:latin typeface="Arial"/>
            </a:endParaRPr>
          </a:p>
          <a:p>
            <a:pPr>
              <a:lnSpc>
                <a:spcPct val="100000"/>
              </a:lnSpc>
            </a:pPr>
            <a:r>
              <a:rPr b="1" lang="en-US" sz="2800" spc="-1" strike="noStrike">
                <a:solidFill>
                  <a:srgbClr val="234465"/>
                </a:solidFill>
                <a:latin typeface="Consolas"/>
              </a:rPr>
              <a:t>&lt;/ol&gt;</a:t>
            </a:r>
            <a:endParaRPr b="0" lang="en-US" sz="2800" spc="-1" strike="noStrike">
              <a:latin typeface="Arial"/>
            </a:endParaRPr>
          </a:p>
        </p:txBody>
      </p:sp>
      <p:pic>
        <p:nvPicPr>
          <p:cNvPr id="413" name="Picture 14" descr=""/>
          <p:cNvPicPr/>
          <p:nvPr/>
        </p:nvPicPr>
        <p:blipFill>
          <a:blip r:embed="rId1"/>
          <a:stretch/>
        </p:blipFill>
        <p:spPr>
          <a:xfrm>
            <a:off x="7141320" y="1208880"/>
            <a:ext cx="4041720" cy="2369880"/>
          </a:xfrm>
          <a:prstGeom prst="rect">
            <a:avLst/>
          </a:prstGeom>
          <a:ln>
            <a:noFill/>
          </a:ln>
        </p:spPr>
      </p:pic>
      <p:pic>
        <p:nvPicPr>
          <p:cNvPr id="414" name="Picture 15" descr=""/>
          <p:cNvPicPr/>
          <p:nvPr/>
        </p:nvPicPr>
        <p:blipFill>
          <a:blip r:embed="rId2"/>
          <a:stretch/>
        </p:blipFill>
        <p:spPr>
          <a:xfrm>
            <a:off x="7141320" y="3952080"/>
            <a:ext cx="4056840" cy="2372040"/>
          </a:xfrm>
          <a:prstGeom prst="rect">
            <a:avLst/>
          </a:prstGeom>
          <a:ln>
            <a:noFill/>
          </a:ln>
        </p:spPr>
      </p:pic>
      <p:pic>
        <p:nvPicPr>
          <p:cNvPr id="415" name="Picture 8" descr=""/>
          <p:cNvPicPr/>
          <p:nvPr/>
        </p:nvPicPr>
        <p:blipFill>
          <a:blip r:embed="rId3"/>
          <a:srcRect l="0" t="0" r="0" b="60973"/>
          <a:stretch/>
        </p:blipFill>
        <p:spPr>
          <a:xfrm>
            <a:off x="7141320" y="1208880"/>
            <a:ext cx="4041720" cy="924480"/>
          </a:xfrm>
          <a:prstGeom prst="rect">
            <a:avLst/>
          </a:prstGeom>
          <a:ln>
            <a:noFill/>
          </a:ln>
        </p:spPr>
      </p:pic>
      <p:pic>
        <p:nvPicPr>
          <p:cNvPr id="416" name="Picture 9" descr=""/>
          <p:cNvPicPr/>
          <p:nvPr/>
        </p:nvPicPr>
        <p:blipFill>
          <a:blip r:embed="rId4"/>
          <a:srcRect l="0" t="0" r="0" b="37299"/>
          <a:stretch/>
        </p:blipFill>
        <p:spPr>
          <a:xfrm>
            <a:off x="7141320" y="1208880"/>
            <a:ext cx="4041720" cy="1486080"/>
          </a:xfrm>
          <a:prstGeom prst="rect">
            <a:avLst/>
          </a:prstGeom>
          <a:ln>
            <a:noFill/>
          </a:ln>
        </p:spPr>
      </p:pic>
      <p:pic>
        <p:nvPicPr>
          <p:cNvPr id="417" name="Picture 16" descr=""/>
          <p:cNvPicPr/>
          <p:nvPr/>
        </p:nvPicPr>
        <p:blipFill>
          <a:blip r:embed="rId5"/>
          <a:srcRect l="0" t="0" r="0" b="64236"/>
          <a:stretch/>
        </p:blipFill>
        <p:spPr>
          <a:xfrm>
            <a:off x="7141320" y="3952080"/>
            <a:ext cx="4056840" cy="848160"/>
          </a:xfrm>
          <a:prstGeom prst="rect">
            <a:avLst/>
          </a:prstGeom>
          <a:ln>
            <a:noFill/>
          </a:ln>
        </p:spPr>
      </p:pic>
      <p:pic>
        <p:nvPicPr>
          <p:cNvPr id="418" name="Picture 17" descr=""/>
          <p:cNvPicPr/>
          <p:nvPr/>
        </p:nvPicPr>
        <p:blipFill>
          <a:blip r:embed="rId6"/>
          <a:srcRect l="0" t="0" r="0" b="38534"/>
          <a:stretch/>
        </p:blipFill>
        <p:spPr>
          <a:xfrm>
            <a:off x="7141320" y="3952080"/>
            <a:ext cx="4056840" cy="1457640"/>
          </a:xfrm>
          <a:prstGeom prst="rect">
            <a:avLst/>
          </a:prstGeom>
          <a:ln>
            <a:noFill/>
          </a:ln>
        </p:spPr>
      </p:pic>
    </p:spTree>
  </p:cSld>
  <mc:AlternateContent>
    <mc:Choice Requires="p14">
      <p:transition spd="slow" advTm="5000" p14:dur="2000"/>
    </mc:Choice>
    <mc:Fallback>
      <p:transition spd="slow" advTm="5000"/>
    </mc:Fallback>
  </mc:AlternateContent>
  <p:timing>
    <p:tnLst>
      <p:par>
        <p:cTn id="279" dur="indefinite" restart="never" nodeType="tmRoot">
          <p:childTnLst>
            <p:seq>
              <p:cTn id="280" dur="indefinite" nodeType="mainSeq">
                <p:childTnLst>
                  <p:par>
                    <p:cTn id="281" fill="hold">
                      <p:stCondLst>
                        <p:cond delay="indefinite"/>
                      </p:stCondLst>
                      <p:childTnLst>
                        <p:par>
                          <p:cTn id="282" fill="hold">
                            <p:stCondLst>
                              <p:cond delay="0"/>
                            </p:stCondLst>
                            <p:childTnLst>
                              <p:par>
                                <p:cTn id="283" nodeType="clickEffect" fill="hold" presetClass="entr" presetID="1">
                                  <p:stCondLst>
                                    <p:cond delay="0"/>
                                  </p:stCondLst>
                                  <p:childTnLst>
                                    <p:set>
                                      <p:cBhvr>
                                        <p:cTn id="284" dur="1" fill="hold">
                                          <p:stCondLst>
                                            <p:cond delay="0"/>
                                          </p:stCondLst>
                                        </p:cTn>
                                        <p:tgtEl>
                                          <p:spTgt spid="411"/>
                                        </p:tgtEl>
                                        <p:attrNameLst>
                                          <p:attrName>style.visibility</p:attrName>
                                        </p:attrNameLst>
                                      </p:cBhvr>
                                      <p:to>
                                        <p:strVal val="visible"/>
                                      </p:to>
                                    </p:set>
                                  </p:childTnLst>
                                </p:cTn>
                              </p:par>
                              <p:par>
                                <p:cTn id="285" nodeType="withEffect" fill="hold" presetClass="entr" presetID="1">
                                  <p:stCondLst>
                                    <p:cond delay="0"/>
                                  </p:stCondLst>
                                  <p:childTnLst>
                                    <p:set>
                                      <p:cBhvr>
                                        <p:cTn id="286" dur="1" fill="hold">
                                          <p:stCondLst>
                                            <p:cond delay="0"/>
                                          </p:stCondLst>
                                        </p:cTn>
                                        <p:tgtEl>
                                          <p:spTgt spid="411">
                                            <p:txEl>
                                              <p:pRg st="0" end="0"/>
                                            </p:txEl>
                                          </p:spTgt>
                                        </p:tgtEl>
                                        <p:attrNameLst>
                                          <p:attrName>style.visibility</p:attrName>
                                        </p:attrNameLst>
                                      </p:cBhvr>
                                      <p:to>
                                        <p:strVal val="visible"/>
                                      </p:to>
                                    </p:set>
                                  </p:childTnLst>
                                </p:cTn>
                              </p:par>
                              <p:par>
                                <p:cTn id="287" nodeType="withEffect" fill="hold" presetClass="entr" presetID="1">
                                  <p:stCondLst>
                                    <p:cond delay="0"/>
                                  </p:stCondLst>
                                  <p:childTnLst>
                                    <p:set>
                                      <p:cBhvr>
                                        <p:cTn id="288" dur="1" fill="hold">
                                          <p:stCondLst>
                                            <p:cond delay="0"/>
                                          </p:stCondLst>
                                        </p:cTn>
                                        <p:tgtEl>
                                          <p:spTgt spid="411">
                                            <p:txEl>
                                              <p:pRg st="4" end="4"/>
                                            </p:txEl>
                                          </p:spTgt>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
                                  <p:stCondLst>
                                    <p:cond delay="0"/>
                                  </p:stCondLst>
                                  <p:childTnLst>
                                    <p:set>
                                      <p:cBhvr>
                                        <p:cTn id="292" dur="1" fill="hold">
                                          <p:stCondLst>
                                            <p:cond delay="0"/>
                                          </p:stCondLst>
                                        </p:cTn>
                                        <p:tgtEl>
                                          <p:spTgt spid="411">
                                            <p:txEl>
                                              <p:pRg st="1" end="1"/>
                                            </p:txEl>
                                          </p:spTgt>
                                        </p:tgtEl>
                                        <p:attrNameLst>
                                          <p:attrName>style.visibility</p:attrName>
                                        </p:attrNameLst>
                                      </p:cBhvr>
                                      <p:to>
                                        <p:strVal val="visible"/>
                                      </p:to>
                                    </p:set>
                                  </p:childTnLst>
                                </p:cTn>
                              </p:par>
                              <p:par>
                                <p:cTn id="293" nodeType="withEffect" fill="hold" presetClass="entr" presetID="1">
                                  <p:stCondLst>
                                    <p:cond delay="0"/>
                                  </p:stCondLst>
                                  <p:childTnLst>
                                    <p:set>
                                      <p:cBhvr>
                                        <p:cTn id="294" dur="1" fill="hold">
                                          <p:stCondLst>
                                            <p:cond delay="0"/>
                                          </p:stCondLst>
                                        </p:cTn>
                                        <p:tgtEl>
                                          <p:spTgt spid="415"/>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411">
                                            <p:txEl>
                                              <p:pRg st="2" end="2"/>
                                            </p:txEl>
                                          </p:spTgt>
                                        </p:tgtEl>
                                        <p:attrNameLst>
                                          <p:attrName>style.visibility</p:attrName>
                                        </p:attrNameLst>
                                      </p:cBhvr>
                                      <p:to>
                                        <p:strVal val="visible"/>
                                      </p:to>
                                    </p:set>
                                  </p:childTnLst>
                                </p:cTn>
                              </p:par>
                              <p:par>
                                <p:cTn id="299" nodeType="withEffect" fill="hold" presetClass="entr" presetID="1">
                                  <p:stCondLst>
                                    <p:cond delay="0"/>
                                  </p:stCondLst>
                                  <p:childTnLst>
                                    <p:set>
                                      <p:cBhvr>
                                        <p:cTn id="300" dur="1" fill="hold">
                                          <p:stCondLst>
                                            <p:cond delay="0"/>
                                          </p:stCondLst>
                                        </p:cTn>
                                        <p:tgtEl>
                                          <p:spTgt spid="416"/>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411">
                                            <p:txEl>
                                              <p:pRg st="3" end="3"/>
                                            </p:txEl>
                                          </p:spTgt>
                                        </p:tgtEl>
                                        <p:attrNameLst>
                                          <p:attrName>style.visibility</p:attrName>
                                        </p:attrNameLst>
                                      </p:cBhvr>
                                      <p:to>
                                        <p:strVal val="visible"/>
                                      </p:to>
                                    </p:set>
                                  </p:childTnLst>
                                </p:cTn>
                              </p:par>
                              <p:par>
                                <p:cTn id="305" nodeType="withEffect" fill="hold" presetClass="entr" presetID="1">
                                  <p:stCondLst>
                                    <p:cond delay="0"/>
                                  </p:stCondLst>
                                  <p:childTnLst>
                                    <p:set>
                                      <p:cBhvr>
                                        <p:cTn id="306" dur="1" fill="hold">
                                          <p:stCondLst>
                                            <p:cond delay="0"/>
                                          </p:stCondLst>
                                        </p:cTn>
                                        <p:tgtEl>
                                          <p:spTgt spid="413"/>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412"/>
                                        </p:tgtEl>
                                        <p:attrNameLst>
                                          <p:attrName>style.visibility</p:attrName>
                                        </p:attrNameLst>
                                      </p:cBhvr>
                                      <p:to>
                                        <p:strVal val="visible"/>
                                      </p:to>
                                    </p:set>
                                  </p:childTnLst>
                                </p:cTn>
                              </p:par>
                              <p:par>
                                <p:cTn id="311" nodeType="withEffect" fill="hold" presetClass="entr" presetID="1">
                                  <p:stCondLst>
                                    <p:cond delay="0"/>
                                  </p:stCondLst>
                                  <p:childTnLst>
                                    <p:set>
                                      <p:cBhvr>
                                        <p:cTn id="312" dur="1" fill="hold">
                                          <p:stCondLst>
                                            <p:cond delay="0"/>
                                          </p:stCondLst>
                                        </p:cTn>
                                        <p:tgtEl>
                                          <p:spTgt spid="412">
                                            <p:txEl>
                                              <p:pRg st="0" end="0"/>
                                            </p:txEl>
                                          </p:spTgt>
                                        </p:tgtEl>
                                        <p:attrNameLst>
                                          <p:attrName>style.visibility</p:attrName>
                                        </p:attrNameLst>
                                      </p:cBhvr>
                                      <p:to>
                                        <p:strVal val="visible"/>
                                      </p:to>
                                    </p:set>
                                  </p:childTnLst>
                                </p:cTn>
                              </p:par>
                              <p:par>
                                <p:cTn id="313" nodeType="withEffect" fill="hold" presetClass="entr" presetID="1">
                                  <p:stCondLst>
                                    <p:cond delay="0"/>
                                  </p:stCondLst>
                                  <p:childTnLst>
                                    <p:set>
                                      <p:cBhvr>
                                        <p:cTn id="314" dur="1" fill="hold">
                                          <p:stCondLst>
                                            <p:cond delay="0"/>
                                          </p:stCondLst>
                                        </p:cTn>
                                        <p:tgtEl>
                                          <p:spTgt spid="412">
                                            <p:txEl>
                                              <p:pRg st="4" end="4"/>
                                            </p:txEl>
                                          </p:spTgt>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412">
                                            <p:txEl>
                                              <p:pRg st="1" end="1"/>
                                            </p:txEl>
                                          </p:spTgt>
                                        </p:tgtEl>
                                        <p:attrNameLst>
                                          <p:attrName>style.visibility</p:attrName>
                                        </p:attrNameLst>
                                      </p:cBhvr>
                                      <p:to>
                                        <p:strVal val="visible"/>
                                      </p:to>
                                    </p:set>
                                  </p:childTnLst>
                                </p:cTn>
                              </p:par>
                              <p:par>
                                <p:cTn id="319" nodeType="withEffect" fill="hold" presetClass="entr" presetID="1">
                                  <p:stCondLst>
                                    <p:cond delay="0"/>
                                  </p:stCondLst>
                                  <p:childTnLst>
                                    <p:set>
                                      <p:cBhvr>
                                        <p:cTn id="320" dur="1" fill="hold">
                                          <p:stCondLst>
                                            <p:cond delay="0"/>
                                          </p:stCondLst>
                                        </p:cTn>
                                        <p:tgtEl>
                                          <p:spTgt spid="417"/>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412">
                                            <p:txEl>
                                              <p:pRg st="2" end="2"/>
                                            </p:txEl>
                                          </p:spTgt>
                                        </p:tgtEl>
                                        <p:attrNameLst>
                                          <p:attrName>style.visibility</p:attrName>
                                        </p:attrNameLst>
                                      </p:cBhvr>
                                      <p:to>
                                        <p:strVal val="visible"/>
                                      </p:to>
                                    </p:set>
                                  </p:childTnLst>
                                </p:cTn>
                              </p:par>
                              <p:par>
                                <p:cTn id="325" nodeType="withEffect" fill="hold" presetClass="entr" presetID="1">
                                  <p:stCondLst>
                                    <p:cond delay="0"/>
                                  </p:stCondLst>
                                  <p:childTnLst>
                                    <p:set>
                                      <p:cBhvr>
                                        <p:cTn id="326" dur="1" fill="hold">
                                          <p:stCondLst>
                                            <p:cond delay="0"/>
                                          </p:stCondLst>
                                        </p:cTn>
                                        <p:tgtEl>
                                          <p:spTgt spid="41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nodeType="clickEffect" fill="hold" presetClass="entr" presetID="1">
                                  <p:stCondLst>
                                    <p:cond delay="0"/>
                                  </p:stCondLst>
                                  <p:childTnLst>
                                    <p:set>
                                      <p:cBhvr>
                                        <p:cTn id="330" dur="1" fill="hold">
                                          <p:stCondLst>
                                            <p:cond delay="0"/>
                                          </p:stCondLst>
                                        </p:cTn>
                                        <p:tgtEl>
                                          <p:spTgt spid="412">
                                            <p:txEl>
                                              <p:pRg st="3" end="3"/>
                                            </p:txEl>
                                          </p:spTgt>
                                        </p:tgtEl>
                                        <p:attrNameLst>
                                          <p:attrName>style.visibility</p:attrName>
                                        </p:attrNameLst>
                                      </p:cBhvr>
                                      <p:to>
                                        <p:strVal val="visible"/>
                                      </p:to>
                                    </p:set>
                                  </p:childTnLst>
                                </p:cTn>
                              </p:par>
                              <p:par>
                                <p:cTn id="331" nodeType="withEffect" fill="hold" presetClass="entr" presetID="1">
                                  <p:stCondLst>
                                    <p:cond delay="0"/>
                                  </p:stCondLst>
                                  <p:childTnLst>
                                    <p:set>
                                      <p:cBhvr>
                                        <p:cTn id="332"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Created by using the &lt;a&gt; tag</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actual address is specified in the </a:t>
            </a:r>
            <a:r>
              <a:rPr b="1" lang="en-US" sz="3400" spc="-1" strike="noStrike">
                <a:solidFill>
                  <a:srgbClr val="1a334c"/>
                </a:solidFill>
                <a:latin typeface="Consolas"/>
              </a:rPr>
              <a:t>href=""</a:t>
            </a:r>
            <a:r>
              <a:rPr b="0" lang="en-US" sz="3400" spc="-1" strike="noStrike">
                <a:solidFill>
                  <a:srgbClr val="234465"/>
                </a:solidFill>
                <a:latin typeface="Calibri"/>
              </a:rPr>
              <a:t> attribute</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External hyperlink</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p:txBody>
      </p:sp>
      <p:sp>
        <p:nvSpPr>
          <p:cNvPr id="420"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Hyperlinks</a:t>
            </a:r>
            <a:endParaRPr b="0" lang="en-US" sz="4000" spc="-1" strike="noStrike">
              <a:solidFill>
                <a:srgbClr val="234465"/>
              </a:solidFill>
              <a:latin typeface="Calibri"/>
            </a:endParaRPr>
          </a:p>
        </p:txBody>
      </p:sp>
      <p:sp>
        <p:nvSpPr>
          <p:cNvPr id="421"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A7868F4C-3B43-4CB9-8E36-D0364C543B25}" type="slidenum">
              <a:rPr b="0" lang="en-US" sz="1000" spc="-1" strike="noStrike">
                <a:solidFill>
                  <a:srgbClr val="234465"/>
                </a:solidFill>
                <a:latin typeface="Calibri"/>
              </a:rPr>
              <a:t>&lt;number&gt;</a:t>
            </a:fld>
            <a:endParaRPr b="0" lang="en-US" sz="1000" spc="-1" strike="noStrike">
              <a:latin typeface="Times New Roman"/>
            </a:endParaRPr>
          </a:p>
        </p:txBody>
      </p:sp>
      <p:sp>
        <p:nvSpPr>
          <p:cNvPr id="422" name="CustomShape 4"/>
          <p:cNvSpPr/>
          <p:nvPr/>
        </p:nvSpPr>
        <p:spPr>
          <a:xfrm>
            <a:off x="531720" y="4716000"/>
            <a:ext cx="10867320" cy="525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10000"/>
              </a:lnSpc>
            </a:pPr>
            <a:r>
              <a:rPr b="1" lang="en-US" sz="2600" spc="-1" strike="noStrike">
                <a:solidFill>
                  <a:srgbClr val="1a334c"/>
                </a:solidFill>
                <a:latin typeface="Consolas"/>
              </a:rPr>
              <a:t>&lt;a href</a:t>
            </a:r>
            <a:r>
              <a:rPr b="1" lang="en-US" sz="2600" spc="-1" strike="noStrike">
                <a:solidFill>
                  <a:srgbClr val="ffa000"/>
                </a:solidFill>
                <a:latin typeface="Consolas"/>
              </a:rPr>
              <a:t>="https://softuni.bg"</a:t>
            </a:r>
            <a:r>
              <a:rPr b="1" lang="en-US" sz="2600" spc="-1" strike="noStrike">
                <a:solidFill>
                  <a:srgbClr val="1a334c"/>
                </a:solidFill>
                <a:latin typeface="Consolas"/>
              </a:rPr>
              <a:t>&gt;</a:t>
            </a:r>
            <a:r>
              <a:rPr b="1" lang="en-US" sz="2600" spc="-1" strike="noStrike">
                <a:solidFill>
                  <a:srgbClr val="ffa000"/>
                </a:solidFill>
                <a:latin typeface="Consolas"/>
              </a:rPr>
              <a:t>SoftUni</a:t>
            </a:r>
            <a:r>
              <a:rPr b="1" lang="en-US" sz="2600" spc="-1" strike="noStrike">
                <a:solidFill>
                  <a:srgbClr val="1a334c"/>
                </a:solidFill>
                <a:latin typeface="Consolas"/>
              </a:rPr>
              <a:t>&lt;/a&gt;</a:t>
            </a:r>
            <a:endParaRPr b="0" lang="en-US" sz="2600" spc="-1" strike="noStrike">
              <a:latin typeface="Arial"/>
            </a:endParaRPr>
          </a:p>
        </p:txBody>
      </p:sp>
      <p:pic>
        <p:nvPicPr>
          <p:cNvPr id="423" name="Picture 7" descr=""/>
          <p:cNvPicPr/>
          <p:nvPr/>
        </p:nvPicPr>
        <p:blipFill>
          <a:blip r:embed="rId1"/>
          <a:stretch/>
        </p:blipFill>
        <p:spPr>
          <a:xfrm>
            <a:off x="9685800" y="4716000"/>
            <a:ext cx="1542960" cy="582480"/>
          </a:xfrm>
          <a:prstGeom prst="rect">
            <a:avLst/>
          </a:prstGeom>
          <a:ln>
            <a:noFill/>
          </a:ln>
        </p:spPr>
      </p:pic>
      <p:sp>
        <p:nvSpPr>
          <p:cNvPr id="424" name="CustomShape 5"/>
          <p:cNvSpPr/>
          <p:nvPr/>
        </p:nvSpPr>
        <p:spPr>
          <a:xfrm>
            <a:off x="531720" y="1878120"/>
            <a:ext cx="10867320" cy="525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10000"/>
              </a:lnSpc>
            </a:pPr>
            <a:r>
              <a:rPr b="1" lang="en-US" sz="2600" spc="-1" strike="noStrike">
                <a:solidFill>
                  <a:srgbClr val="1a334c"/>
                </a:solidFill>
                <a:latin typeface="Consolas"/>
              </a:rPr>
              <a:t>&lt;a&gt;&lt;/a&gt;</a:t>
            </a:r>
            <a:endParaRPr b="0" lang="en-US" sz="2600" spc="-1" strike="noStrike">
              <a:latin typeface="Arial"/>
            </a:endParaRPr>
          </a:p>
        </p:txBody>
      </p:sp>
      <p:sp>
        <p:nvSpPr>
          <p:cNvPr id="425" name="CustomShape 6"/>
          <p:cNvSpPr/>
          <p:nvPr/>
        </p:nvSpPr>
        <p:spPr>
          <a:xfrm>
            <a:off x="531720" y="3267360"/>
            <a:ext cx="10867320" cy="5252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10000"/>
              </a:lnSpc>
            </a:pPr>
            <a:r>
              <a:rPr b="1" lang="en-US" sz="2600" spc="-1" strike="noStrike">
                <a:solidFill>
                  <a:srgbClr val="234465"/>
                </a:solidFill>
                <a:latin typeface="Consolas"/>
              </a:rPr>
              <a:t>href</a:t>
            </a:r>
            <a:r>
              <a:rPr b="1" lang="en-US" sz="2600" spc="-1" strike="noStrike">
                <a:solidFill>
                  <a:srgbClr val="ffa000"/>
                </a:solidFill>
                <a:latin typeface="Consolas"/>
              </a:rPr>
              <a:t>="https://softuni.bg"</a:t>
            </a:r>
            <a:endParaRPr b="0" lang="en-US" sz="2600" spc="-1" strike="noStrike">
              <a:latin typeface="Arial"/>
            </a:endParaRPr>
          </a:p>
        </p:txBody>
      </p:sp>
    </p:spTree>
  </p:cSld>
  <mc:AlternateContent>
    <mc:Choice Requires="p14">
      <p:transition spd="slow" advTm="5000" p14:dur="2000"/>
    </mc:Choice>
    <mc:Fallback>
      <p:transition spd="slow" advTm="5000"/>
    </mc:Fallback>
  </mc:AlternateContent>
  <p:timing>
    <p:tnLst>
      <p:par>
        <p:cTn id="333" dur="indefinite" restart="never" nodeType="tmRoot">
          <p:childTnLst>
            <p:seq>
              <p:cTn id="334" dur="indefinite" nodeType="mainSeq">
                <p:childTnLst>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419">
                                            <p:txEl>
                                              <p:pRg st="2" end="2"/>
                                            </p:txEl>
                                          </p:spTgt>
                                        </p:tgtEl>
                                        <p:attrNameLst>
                                          <p:attrName>style.visibility</p:attrName>
                                        </p:attrNameLst>
                                      </p:cBhvr>
                                      <p:to>
                                        <p:strVal val="visible"/>
                                      </p:to>
                                    </p:set>
                                  </p:childTnLst>
                                </p:cTn>
                              </p:par>
                              <p:par>
                                <p:cTn id="339" nodeType="withEffect" fill="hold" presetClass="entr" presetID="1">
                                  <p:stCondLst>
                                    <p:cond delay="0"/>
                                  </p:stCondLst>
                                  <p:childTnLst>
                                    <p:set>
                                      <p:cBhvr>
                                        <p:cTn id="340" dur="1" fill="hold">
                                          <p:stCondLst>
                                            <p:cond delay="0"/>
                                          </p:stCondLst>
                                        </p:cTn>
                                        <p:tgtEl>
                                          <p:spTgt spid="425"/>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419">
                                            <p:txEl>
                                              <p:pRg st="4" end="4"/>
                                            </p:txEl>
                                          </p:spTgt>
                                        </p:tgtEl>
                                        <p:attrNameLst>
                                          <p:attrName>style.visibility</p:attrName>
                                        </p:attrNameLst>
                                      </p:cBhvr>
                                      <p:to>
                                        <p:strVal val="visible"/>
                                      </p:to>
                                    </p:set>
                                  </p:childTnLst>
                                </p:cTn>
                              </p:par>
                              <p:par>
                                <p:cTn id="345" nodeType="withEffect" fill="hold" presetClass="entr" presetID="1">
                                  <p:stCondLst>
                                    <p:cond delay="0"/>
                                  </p:stCondLst>
                                  <p:childTnLst>
                                    <p:set>
                                      <p:cBhvr>
                                        <p:cTn id="346" dur="1" fill="hold">
                                          <p:stCondLst>
                                            <p:cond delay="0"/>
                                          </p:stCondLst>
                                        </p:cTn>
                                        <p:tgtEl>
                                          <p:spTgt spid="422"/>
                                        </p:tgtEl>
                                        <p:attrNameLst>
                                          <p:attrName>style.visibility</p:attrName>
                                        </p:attrNameLst>
                                      </p:cBhvr>
                                      <p:to>
                                        <p:strVal val="visible"/>
                                      </p:to>
                                    </p:set>
                                  </p:childTnLst>
                                </p:cTn>
                              </p:par>
                              <p:par>
                                <p:cTn id="347" nodeType="withEffect" fill="hold" presetClass="entr" presetID="1">
                                  <p:stCondLst>
                                    <p:cond delay="0"/>
                                  </p:stCondLst>
                                  <p:childTnLst>
                                    <p:set>
                                      <p:cBhvr>
                                        <p:cTn id="348"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Table of Content</a:t>
            </a:r>
            <a:endParaRPr b="0" lang="en-US" sz="4000" spc="-1" strike="noStrike">
              <a:solidFill>
                <a:srgbClr val="234465"/>
              </a:solidFill>
              <a:latin typeface="Calibri"/>
            </a:endParaRPr>
          </a:p>
        </p:txBody>
      </p:sp>
      <p:sp>
        <p:nvSpPr>
          <p:cNvPr id="303" name="TextShape 2"/>
          <p:cNvSpPr txBox="1"/>
          <p:nvPr/>
        </p:nvSpPr>
        <p:spPr>
          <a:xfrm>
            <a:off x="196560" y="1371600"/>
            <a:ext cx="7725960" cy="4795560"/>
          </a:xfrm>
          <a:prstGeom prst="rect">
            <a:avLst/>
          </a:prstGeom>
          <a:noFill/>
          <a:ln>
            <a:noFill/>
          </a:ln>
        </p:spPr>
        <p:txBody>
          <a:bodyPr lIns="108000" rIns="108000" tIns="36000" bIns="36000">
            <a:normAutofit fontScale="56000"/>
          </a:bodyPr>
          <a:p>
            <a:pPr marL="514080" indent="-513720">
              <a:lnSpc>
                <a:spcPct val="105000"/>
              </a:lnSpc>
              <a:spcBef>
                <a:spcPts val="601"/>
              </a:spcBef>
              <a:spcAft>
                <a:spcPts val="601"/>
              </a:spcAft>
              <a:buClr>
                <a:srgbClr val="234465"/>
              </a:buClr>
              <a:buFont typeface="Calibri"/>
              <a:buAutoNum type="arabicPeriod"/>
            </a:pPr>
            <a:r>
              <a:rPr b="0" lang="en-US" sz="3400" spc="-1" strike="noStrike">
                <a:solidFill>
                  <a:srgbClr val="234465"/>
                </a:solidFill>
                <a:latin typeface="Calibri"/>
              </a:rPr>
              <a:t>HTML Basics</a:t>
            </a:r>
            <a:endParaRPr b="0" lang="en-US" sz="3400" spc="-1" strike="noStrike">
              <a:solidFill>
                <a:srgbClr val="234465"/>
              </a:solidFill>
              <a:latin typeface="Calibri"/>
            </a:endParaRPr>
          </a:p>
          <a:p>
            <a:pPr lvl="1" marL="990000" indent="-38052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What is HTML? Common tags in HTML</a:t>
            </a:r>
            <a:endParaRPr b="0" lang="en-US" sz="3200" spc="-1" strike="noStrike">
              <a:solidFill>
                <a:srgbClr val="234465"/>
              </a:solidFill>
              <a:latin typeface="Calibri"/>
            </a:endParaRPr>
          </a:p>
          <a:p>
            <a:pPr marL="647640" indent="-514080">
              <a:lnSpc>
                <a:spcPct val="105000"/>
              </a:lnSpc>
              <a:spcBef>
                <a:spcPts val="601"/>
              </a:spcBef>
              <a:spcAft>
                <a:spcPts val="601"/>
              </a:spcAft>
              <a:buClr>
                <a:srgbClr val="234465"/>
              </a:buClr>
              <a:buFont typeface="Calibri"/>
              <a:buAutoNum type="arabicPeriod"/>
            </a:pPr>
            <a:r>
              <a:rPr b="0" lang="en-US" sz="3400" spc="-1" strike="noStrike">
                <a:solidFill>
                  <a:srgbClr val="234465"/>
                </a:solidFill>
                <a:latin typeface="Calibri"/>
              </a:rPr>
              <a:t>Common Tags in HTML</a:t>
            </a:r>
            <a:endParaRPr b="0" lang="en-US" sz="3400" spc="-1" strike="noStrike">
              <a:solidFill>
                <a:srgbClr val="234465"/>
              </a:solidFill>
              <a:latin typeface="Calibri"/>
            </a:endParaRPr>
          </a:p>
          <a:p>
            <a:pPr lvl="1" marL="1123560" indent="-51408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Widely Used Tags in Most Websites</a:t>
            </a:r>
            <a:endParaRPr b="0" lang="en-US" sz="3200" spc="-1" strike="noStrike">
              <a:solidFill>
                <a:srgbClr val="234465"/>
              </a:solidFill>
              <a:latin typeface="Calibri"/>
            </a:endParaRPr>
          </a:p>
          <a:p>
            <a:pPr marL="647640" indent="-514080">
              <a:lnSpc>
                <a:spcPct val="105000"/>
              </a:lnSpc>
              <a:spcBef>
                <a:spcPts val="601"/>
              </a:spcBef>
              <a:spcAft>
                <a:spcPts val="601"/>
              </a:spcAft>
              <a:buClr>
                <a:srgbClr val="234465"/>
              </a:buClr>
              <a:buFont typeface="Calibri"/>
              <a:buAutoNum type="arabicPeriod"/>
            </a:pPr>
            <a:r>
              <a:rPr b="0" lang="en-US" sz="3400" spc="-1" strike="noStrike">
                <a:solidFill>
                  <a:srgbClr val="234465"/>
                </a:solidFill>
                <a:latin typeface="Calibri"/>
              </a:rPr>
              <a:t>HTML Form Elements</a:t>
            </a:r>
            <a:endParaRPr b="0" lang="en-US" sz="3400" spc="-1" strike="noStrike">
              <a:solidFill>
                <a:srgbClr val="234465"/>
              </a:solidFill>
              <a:latin typeface="Calibri"/>
            </a:endParaRPr>
          </a:p>
          <a:p>
            <a:pPr lvl="1" marL="1123560" indent="-51408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Commonly Used Elements When Making Forms</a:t>
            </a:r>
            <a:endParaRPr b="0" lang="en-US" sz="3200" spc="-1" strike="noStrike">
              <a:solidFill>
                <a:srgbClr val="234465"/>
              </a:solidFill>
              <a:latin typeface="Calibri"/>
            </a:endParaRPr>
          </a:p>
          <a:p>
            <a:pPr marL="647640" indent="-514080">
              <a:lnSpc>
                <a:spcPct val="105000"/>
              </a:lnSpc>
              <a:spcBef>
                <a:spcPts val="601"/>
              </a:spcBef>
              <a:spcAft>
                <a:spcPts val="601"/>
              </a:spcAft>
              <a:buClr>
                <a:srgbClr val="234465"/>
              </a:buClr>
              <a:buFont typeface="Calibri"/>
              <a:buAutoNum type="arabicPeriod"/>
            </a:pPr>
            <a:r>
              <a:rPr b="0" lang="en-US" sz="3400" spc="-1" strike="noStrike">
                <a:solidFill>
                  <a:srgbClr val="234465"/>
                </a:solidFill>
                <a:latin typeface="Calibri"/>
              </a:rPr>
              <a:t>CSS (Cascading Style Sheets)</a:t>
            </a:r>
            <a:endParaRPr b="0" lang="en-US" sz="3400" spc="-1" strike="noStrike">
              <a:solidFill>
                <a:srgbClr val="234465"/>
              </a:solidFill>
              <a:latin typeface="Calibri"/>
            </a:endParaRPr>
          </a:p>
          <a:p>
            <a:pPr lvl="1" marL="1123560" indent="-51408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Add Style to Your Website</a:t>
            </a:r>
            <a:endParaRPr b="0" lang="en-US" sz="3200" spc="-1" strike="noStrike">
              <a:solidFill>
                <a:srgbClr val="234465"/>
              </a:solidFill>
              <a:latin typeface="Calibri"/>
            </a:endParaRPr>
          </a:p>
          <a:p>
            <a:pPr>
              <a:lnSpc>
                <a:spcPct val="105000"/>
              </a:lnSpc>
              <a:spcBef>
                <a:spcPts val="601"/>
              </a:spcBef>
              <a:spcAft>
                <a:spcPts val="601"/>
              </a:spcAft>
            </a:pPr>
            <a:endParaRPr b="0" lang="en-US" sz="3200" spc="-1" strike="noStrike">
              <a:solidFill>
                <a:srgbClr val="234465"/>
              </a:solidFill>
              <a:latin typeface="Calibri"/>
            </a:endParaRPr>
          </a:p>
        </p:txBody>
      </p:sp>
      <p:sp>
        <p:nvSpPr>
          <p:cNvPr id="304"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8B18E132-23BE-4B0B-9288-7B9665950857}" type="slidenum">
              <a:rPr b="0" lang="en-US" sz="1000" spc="-1" strike="noStrike">
                <a:solidFill>
                  <a:srgbClr val="234465"/>
                </a:solidFill>
                <a:latin typeface="Calibri"/>
              </a:rPr>
              <a:t>&lt;number&gt;</a:t>
            </a:fld>
            <a:endParaRPr b="0" lang="en-US" sz="1000" spc="-1" strike="noStrike">
              <a:latin typeface="Times New Roman"/>
            </a:endParaRPr>
          </a:p>
        </p:txBody>
      </p:sp>
    </p:spTree>
  </p:cSld>
  <mc:AlternateContent>
    <mc:Choice Requires="p14">
      <p:transition spd="slow" advTm="5000" p14:dur="2000"/>
    </mc:Choice>
    <mc:Fallback>
      <p:transition spd="slow" advTm="5000"/>
    </mc:Fallback>
  </mc:AlternateContent>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
                                  <p:stCondLst>
                                    <p:cond delay="0"/>
                                  </p:stCondLst>
                                  <p:childTnLst>
                                    <p:set>
                                      <p:cBhvr>
                                        <p:cTn id="8"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303">
                                            <p:txEl>
                                              <p:pRg st="2" end="2"/>
                                            </p:txEl>
                                          </p:spTgt>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3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3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3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303">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Local hyperlink – link to the same web site</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a:p>
            <a:pPr marL="456840" indent="-456480">
              <a:lnSpc>
                <a:spcPct val="105000"/>
              </a:lnSpc>
              <a:spcBef>
                <a:spcPts val="1800"/>
              </a:spcBef>
              <a:spcAft>
                <a:spcPts val="601"/>
              </a:spcAft>
              <a:buClr>
                <a:srgbClr val="234465"/>
              </a:buClr>
              <a:buFont typeface="Wingdings" charset="2"/>
              <a:buChar char=""/>
            </a:pPr>
            <a:r>
              <a:rPr b="0" lang="en-US" sz="3400" spc="-1" strike="noStrike">
                <a:solidFill>
                  <a:srgbClr val="234465"/>
                </a:solidFill>
                <a:latin typeface="Calibri"/>
              </a:rPr>
              <a:t>Local links can point to the same page</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p:txBody>
      </p:sp>
      <p:sp>
        <p:nvSpPr>
          <p:cNvPr id="427"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Local Hyperlinks</a:t>
            </a:r>
            <a:endParaRPr b="0" lang="en-US" sz="4000" spc="-1" strike="noStrike">
              <a:solidFill>
                <a:srgbClr val="234465"/>
              </a:solidFill>
              <a:latin typeface="Calibri"/>
            </a:endParaRPr>
          </a:p>
        </p:txBody>
      </p:sp>
      <p:sp>
        <p:nvSpPr>
          <p:cNvPr id="428"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0A34996F-5309-4F2E-B874-4BAF0059FF40}" type="slidenum">
              <a:rPr b="0" lang="en-US" sz="1000" spc="-1" strike="noStrike">
                <a:solidFill>
                  <a:srgbClr val="234465"/>
                </a:solidFill>
                <a:latin typeface="Calibri"/>
              </a:rPr>
              <a:t>&lt;number&gt;</a:t>
            </a:fld>
            <a:endParaRPr b="0" lang="en-US" sz="1000" spc="-1" strike="noStrike">
              <a:latin typeface="Times New Roman"/>
            </a:endParaRPr>
          </a:p>
        </p:txBody>
      </p:sp>
      <p:sp>
        <p:nvSpPr>
          <p:cNvPr id="429" name="CustomShape 4"/>
          <p:cNvSpPr/>
          <p:nvPr/>
        </p:nvSpPr>
        <p:spPr>
          <a:xfrm>
            <a:off x="657720" y="4249080"/>
            <a:ext cx="10867320" cy="143064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10000"/>
              </a:lnSpc>
            </a:pPr>
            <a:r>
              <a:rPr b="1" lang="en-US" sz="2600" spc="-1" strike="noStrike">
                <a:solidFill>
                  <a:srgbClr val="1a334c"/>
                </a:solidFill>
                <a:latin typeface="Consolas"/>
              </a:rPr>
              <a:t>&lt;h1 id</a:t>
            </a:r>
            <a:r>
              <a:rPr b="1" lang="en-US" sz="2600" spc="-1" strike="noStrike">
                <a:solidFill>
                  <a:srgbClr val="ffa000"/>
                </a:solidFill>
                <a:latin typeface="Consolas"/>
              </a:rPr>
              <a:t>="</a:t>
            </a:r>
            <a:r>
              <a:rPr b="1" lang="en-US" sz="2600" spc="-1" strike="noStrike">
                <a:solidFill>
                  <a:srgbClr val="1a334c"/>
                </a:solidFill>
                <a:latin typeface="Consolas"/>
              </a:rPr>
              <a:t>top</a:t>
            </a:r>
            <a:r>
              <a:rPr b="1" lang="en-US" sz="2600" spc="-1" strike="noStrike">
                <a:solidFill>
                  <a:srgbClr val="ffa000"/>
                </a:solidFill>
                <a:latin typeface="Consolas"/>
              </a:rPr>
              <a:t>"</a:t>
            </a:r>
            <a:r>
              <a:rPr b="1" lang="en-US" sz="2600" spc="-1" strike="noStrike">
                <a:solidFill>
                  <a:srgbClr val="1a334c"/>
                </a:solidFill>
                <a:latin typeface="Consolas"/>
              </a:rPr>
              <a:t>&gt;</a:t>
            </a:r>
            <a:r>
              <a:rPr b="1" lang="en-US" sz="2600" spc="-1" strike="noStrike">
                <a:solidFill>
                  <a:srgbClr val="ffa000"/>
                </a:solidFill>
                <a:latin typeface="Consolas"/>
              </a:rPr>
              <a:t>Heading</a:t>
            </a:r>
            <a:r>
              <a:rPr b="1" lang="en-US" sz="2600" spc="-1" strike="noStrike">
                <a:solidFill>
                  <a:srgbClr val="1a334c"/>
                </a:solidFill>
                <a:latin typeface="Consolas"/>
              </a:rPr>
              <a:t>&lt;/h1&gt;</a:t>
            </a:r>
            <a:endParaRPr b="0" lang="en-US" sz="2600" spc="-1" strike="noStrike">
              <a:latin typeface="Arial"/>
            </a:endParaRPr>
          </a:p>
          <a:p>
            <a:pPr>
              <a:lnSpc>
                <a:spcPct val="110000"/>
              </a:lnSpc>
            </a:pPr>
            <a:r>
              <a:rPr b="1" lang="en-US" sz="2600" spc="-1" strike="noStrike">
                <a:solidFill>
                  <a:srgbClr val="ffa000"/>
                </a:solidFill>
                <a:latin typeface="Consolas"/>
              </a:rPr>
              <a:t>… </a:t>
            </a:r>
            <a:r>
              <a:rPr b="1" i="1" lang="en-US" sz="2800" spc="-1" strike="noStrike">
                <a:solidFill>
                  <a:srgbClr val="ffa000"/>
                </a:solidFill>
                <a:latin typeface="Consolas"/>
              </a:rPr>
              <a:t>&lt;!– some long text --&gt;</a:t>
            </a:r>
            <a:endParaRPr b="0" lang="en-US" sz="2800" spc="-1" strike="noStrike">
              <a:latin typeface="Arial"/>
            </a:endParaRPr>
          </a:p>
          <a:p>
            <a:pPr>
              <a:lnSpc>
                <a:spcPct val="110000"/>
              </a:lnSpc>
            </a:pPr>
            <a:r>
              <a:rPr b="1" lang="en-US" sz="2600" spc="-1" strike="noStrike">
                <a:solidFill>
                  <a:srgbClr val="ffa000"/>
                </a:solidFill>
                <a:latin typeface="Consolas"/>
              </a:rPr>
              <a:t>Go to </a:t>
            </a:r>
            <a:r>
              <a:rPr b="1" lang="en-US" sz="2600" spc="-1" strike="noStrike">
                <a:solidFill>
                  <a:srgbClr val="1a334c"/>
                </a:solidFill>
                <a:latin typeface="Consolas"/>
              </a:rPr>
              <a:t>&lt;a href</a:t>
            </a:r>
            <a:r>
              <a:rPr b="1" lang="en-US" sz="2600" spc="-1" strike="noStrike">
                <a:solidFill>
                  <a:srgbClr val="ffa000"/>
                </a:solidFill>
                <a:latin typeface="Consolas"/>
              </a:rPr>
              <a:t>="</a:t>
            </a:r>
            <a:r>
              <a:rPr b="1" lang="en-US" sz="2600" spc="-1" strike="noStrike">
                <a:solidFill>
                  <a:srgbClr val="1a334c"/>
                </a:solidFill>
                <a:latin typeface="Consolas"/>
              </a:rPr>
              <a:t>#top</a:t>
            </a:r>
            <a:r>
              <a:rPr b="1" lang="en-US" sz="2600" spc="-1" strike="noStrike">
                <a:solidFill>
                  <a:srgbClr val="ffa000"/>
                </a:solidFill>
                <a:latin typeface="Consolas"/>
              </a:rPr>
              <a:t>" target="</a:t>
            </a:r>
            <a:r>
              <a:rPr b="1" lang="en-US" sz="2600" spc="-1" strike="noStrike">
                <a:solidFill>
                  <a:srgbClr val="1a334c"/>
                </a:solidFill>
                <a:latin typeface="Consolas"/>
              </a:rPr>
              <a:t>_self</a:t>
            </a:r>
            <a:r>
              <a:rPr b="1" lang="en-US" sz="2600" spc="-1" strike="noStrike">
                <a:solidFill>
                  <a:srgbClr val="ffa000"/>
                </a:solidFill>
                <a:latin typeface="Consolas"/>
              </a:rPr>
              <a:t>"&gt;top</a:t>
            </a:r>
            <a:r>
              <a:rPr b="1" lang="en-US" sz="2600" spc="-1" strike="noStrike">
                <a:solidFill>
                  <a:srgbClr val="1a334c"/>
                </a:solidFill>
                <a:latin typeface="Consolas"/>
              </a:rPr>
              <a:t>&lt;/a&gt;</a:t>
            </a:r>
            <a:endParaRPr b="0" lang="en-US" sz="2600" spc="-1" strike="noStrike">
              <a:latin typeface="Arial"/>
            </a:endParaRPr>
          </a:p>
        </p:txBody>
      </p:sp>
      <p:sp>
        <p:nvSpPr>
          <p:cNvPr id="430" name="CustomShape 5"/>
          <p:cNvSpPr/>
          <p:nvPr/>
        </p:nvSpPr>
        <p:spPr>
          <a:xfrm>
            <a:off x="455760" y="1823040"/>
            <a:ext cx="10867320" cy="5259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10000"/>
              </a:lnSpc>
            </a:pPr>
            <a:r>
              <a:rPr b="1" lang="en-US" sz="2600" spc="-1" strike="noStrike">
                <a:solidFill>
                  <a:srgbClr val="1a334c"/>
                </a:solidFill>
                <a:latin typeface="Consolas"/>
              </a:rPr>
              <a:t>&lt;a href</a:t>
            </a:r>
            <a:r>
              <a:rPr b="1" lang="en-US" sz="2600" spc="-1" strike="noStrike">
                <a:solidFill>
                  <a:srgbClr val="ffa000"/>
                </a:solidFill>
                <a:latin typeface="Consolas"/>
              </a:rPr>
              <a:t>="welcome.html"</a:t>
            </a:r>
            <a:r>
              <a:rPr b="1" lang="en-US" sz="2600" spc="-1" strike="noStrike">
                <a:solidFill>
                  <a:srgbClr val="1a334c"/>
                </a:solidFill>
                <a:latin typeface="Consolas"/>
              </a:rPr>
              <a:t>&gt;</a:t>
            </a:r>
            <a:r>
              <a:rPr b="1" lang="en-US" sz="2600" spc="-1" strike="noStrike">
                <a:solidFill>
                  <a:srgbClr val="ffa000"/>
                </a:solidFill>
                <a:latin typeface="Consolas"/>
              </a:rPr>
              <a:t>Review "welcome.html"</a:t>
            </a:r>
            <a:r>
              <a:rPr b="1" lang="en-US" sz="2600" spc="-1" strike="noStrike">
                <a:solidFill>
                  <a:srgbClr val="1a334c"/>
                </a:solidFill>
                <a:latin typeface="Consolas"/>
              </a:rPr>
              <a:t>&lt;/a&gt;</a:t>
            </a:r>
            <a:endParaRPr b="0" lang="en-US" sz="2600" spc="-1" strike="noStrike">
              <a:latin typeface="Arial"/>
            </a:endParaRPr>
          </a:p>
        </p:txBody>
      </p:sp>
      <p:pic>
        <p:nvPicPr>
          <p:cNvPr id="431" name="Picture 23" descr=""/>
          <p:cNvPicPr/>
          <p:nvPr/>
        </p:nvPicPr>
        <p:blipFill>
          <a:blip r:embed="rId1"/>
          <a:stretch/>
        </p:blipFill>
        <p:spPr>
          <a:xfrm>
            <a:off x="3503520" y="2589840"/>
            <a:ext cx="4847760" cy="704520"/>
          </a:xfrm>
          <a:prstGeom prst="rect">
            <a:avLst/>
          </a:prstGeom>
          <a:ln>
            <a:noFill/>
          </a:ln>
        </p:spPr>
      </p:pic>
      <p:sp>
        <p:nvSpPr>
          <p:cNvPr id="432" name="CustomShape 6"/>
          <p:cNvSpPr/>
          <p:nvPr/>
        </p:nvSpPr>
        <p:spPr>
          <a:xfrm>
            <a:off x="5457600" y="2772360"/>
            <a:ext cx="863640" cy="3387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grpSp>
        <p:nvGrpSpPr>
          <p:cNvPr id="433" name="Group 7"/>
          <p:cNvGrpSpPr/>
          <p:nvPr/>
        </p:nvGrpSpPr>
        <p:grpSpPr>
          <a:xfrm>
            <a:off x="8989920" y="4038480"/>
            <a:ext cx="2814840" cy="2056680"/>
            <a:chOff x="8989920" y="4038480"/>
            <a:chExt cx="2814840" cy="2056680"/>
          </a:xfrm>
        </p:grpSpPr>
        <p:pic>
          <p:nvPicPr>
            <p:cNvPr id="434" name="Picture 27" descr=""/>
            <p:cNvPicPr/>
            <p:nvPr/>
          </p:nvPicPr>
          <p:blipFill>
            <a:blip r:embed="rId2"/>
            <a:stretch/>
          </p:blipFill>
          <p:spPr>
            <a:xfrm>
              <a:off x="8989920" y="4038480"/>
              <a:ext cx="2814840" cy="2056680"/>
            </a:xfrm>
            <a:prstGeom prst="rect">
              <a:avLst/>
            </a:prstGeom>
            <a:ln>
              <a:noFill/>
            </a:ln>
          </p:spPr>
        </p:pic>
        <p:sp>
          <p:nvSpPr>
            <p:cNvPr id="435" name="CustomShape 8"/>
            <p:cNvSpPr/>
            <p:nvPr/>
          </p:nvSpPr>
          <p:spPr>
            <a:xfrm flipH="1" flipV="1">
              <a:off x="10517760" y="4240080"/>
              <a:ext cx="323640" cy="1652040"/>
            </a:xfrm>
            <a:prstGeom prst="curvedRightArrow">
              <a:avLst>
                <a:gd name="adj1" fmla="val 25000"/>
                <a:gd name="adj2" fmla="val 50000"/>
                <a:gd name="adj3" fmla="val 25000"/>
              </a:avLst>
            </a:prstGeom>
            <a:ln>
              <a:round/>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advTm="5000" p14:dur="2000"/>
    </mc:Choice>
    <mc:Fallback>
      <p:transition spd="slow" advTm="5000"/>
    </mc:Fallback>
  </mc:AlternateContent>
  <p:timing>
    <p:tnLst>
      <p:par>
        <p:cTn id="349" dur="indefinite" restart="never" nodeType="tmRoot">
          <p:childTnLst>
            <p:seq>
              <p:cTn id="350" dur="indefinite" nodeType="mainSeq">
                <p:childTnLst>
                  <p:par>
                    <p:cTn id="351" fill="hold">
                      <p:stCondLst>
                        <p:cond delay="indefinite"/>
                      </p:stCondLst>
                      <p:childTnLst>
                        <p:par>
                          <p:cTn id="352" fill="hold">
                            <p:stCondLst>
                              <p:cond delay="0"/>
                            </p:stCondLst>
                            <p:childTnLst>
                              <p:par>
                                <p:cTn id="353" nodeType="clickEffect" fill="hold" presetClass="entr" presetID="1">
                                  <p:stCondLst>
                                    <p:cond delay="0"/>
                                  </p:stCondLst>
                                  <p:childTnLst>
                                    <p:set>
                                      <p:cBhvr>
                                        <p:cTn id="354" dur="1" fill="hold">
                                          <p:stCondLst>
                                            <p:cond delay="0"/>
                                          </p:stCondLst>
                                        </p:cTn>
                                        <p:tgtEl>
                                          <p:spTgt spid="426">
                                            <p:txEl>
                                              <p:pRg st="3" end="3"/>
                                            </p:txEl>
                                          </p:spTgt>
                                        </p:tgtEl>
                                        <p:attrNameLst>
                                          <p:attrName>style.visibility</p:attrName>
                                        </p:attrNameLst>
                                      </p:cBhvr>
                                      <p:to>
                                        <p:strVal val="visible"/>
                                      </p:to>
                                    </p:set>
                                  </p:childTnLst>
                                </p:cTn>
                              </p:par>
                              <p:par>
                                <p:cTn id="355" nodeType="withEffect" fill="hold" presetClass="entr" presetID="1">
                                  <p:stCondLst>
                                    <p:cond delay="0"/>
                                  </p:stCondLst>
                                  <p:childTnLst>
                                    <p:set>
                                      <p:cBhvr>
                                        <p:cTn id="356" dur="1" fill="hold">
                                          <p:stCondLst>
                                            <p:cond delay="0"/>
                                          </p:stCondLst>
                                        </p:cTn>
                                        <p:tgtEl>
                                          <p:spTgt spid="429"/>
                                        </p:tgtEl>
                                        <p:attrNameLst>
                                          <p:attrName>style.visibility</p:attrName>
                                        </p:attrNameLst>
                                      </p:cBhvr>
                                      <p:to>
                                        <p:strVal val="visible"/>
                                      </p:to>
                                    </p:set>
                                  </p:childTnLst>
                                </p:cTn>
                              </p:par>
                              <p:par>
                                <p:cTn id="357" nodeType="withEffect" fill="hold" presetClass="entr" presetID="1">
                                  <p:stCondLst>
                                    <p:cond delay="0"/>
                                  </p:stCondLst>
                                  <p:childTnLst>
                                    <p:set>
                                      <p:cBhvr>
                                        <p:cTn id="358"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2360520" y="2113200"/>
            <a:ext cx="4495320" cy="440640"/>
          </a:xfrm>
          <a:prstGeom prst="rect">
            <a:avLst/>
          </a:prstGeom>
          <a:solidFill>
            <a:schemeClr val="accent5">
              <a:alpha val="30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7"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4F6BF72E-D0E0-4DC1-BDA8-5A1AA6B1D3EC}" type="slidenum">
              <a:rPr b="0" lang="en-US" sz="1000" spc="-1" strike="noStrike">
                <a:solidFill>
                  <a:srgbClr val="234465"/>
                </a:solidFill>
                <a:latin typeface="Calibri"/>
              </a:rPr>
              <a:t>&lt;number&gt;</a:t>
            </a:fld>
            <a:endParaRPr b="0" lang="en-US" sz="1000" spc="-1" strike="noStrike">
              <a:latin typeface="Times New Roman"/>
            </a:endParaRPr>
          </a:p>
        </p:txBody>
      </p:sp>
      <p:sp>
        <p:nvSpPr>
          <p:cNvPr id="438" name="TextShape 3"/>
          <p:cNvSpPr txBox="1"/>
          <p:nvPr/>
        </p:nvSpPr>
        <p:spPr>
          <a:xfrm>
            <a:off x="190440" y="982800"/>
            <a:ext cx="11804400" cy="5569920"/>
          </a:xfrm>
          <a:prstGeom prst="rect">
            <a:avLst/>
          </a:prstGeom>
          <a:noFill/>
          <a:ln>
            <a:noFill/>
          </a:ln>
        </p:spPr>
        <p:txBody>
          <a:bodyPr lIns="108000" rIns="108000" tIns="36000" bIns="36000">
            <a:normAutofit/>
          </a:bodyPr>
          <a:p>
            <a:pPr marL="456840" indent="-456480">
              <a:lnSpc>
                <a:spcPct val="100000"/>
              </a:lnSpc>
              <a:spcBef>
                <a:spcPts val="601"/>
              </a:spcBef>
              <a:spcAft>
                <a:spcPts val="601"/>
              </a:spcAft>
              <a:buClr>
                <a:srgbClr val="234465"/>
              </a:buClr>
              <a:buFont typeface="Wingdings" charset="2"/>
              <a:buChar char=""/>
            </a:pPr>
            <a:r>
              <a:rPr b="0" lang="en-US" sz="3200" spc="-1" strike="noStrike">
                <a:solidFill>
                  <a:srgbClr val="234465"/>
                </a:solidFill>
                <a:latin typeface="Calibri"/>
              </a:rPr>
              <a:t>Images are </a:t>
            </a:r>
            <a:r>
              <a:rPr b="0" lang="en-US" sz="3200" spc="-1" strike="noStrike">
                <a:solidFill>
                  <a:srgbClr val="1a334c"/>
                </a:solidFill>
                <a:latin typeface="Calibri"/>
              </a:rPr>
              <a:t>external files</a:t>
            </a:r>
            <a:r>
              <a:rPr b="0" lang="en-US" sz="3200" spc="-1" strike="noStrike">
                <a:solidFill>
                  <a:srgbClr val="234465"/>
                </a:solidFill>
                <a:latin typeface="Calibri"/>
              </a:rPr>
              <a:t>, inserted through the </a:t>
            </a:r>
            <a:r>
              <a:rPr b="1" lang="en-US" sz="3200" spc="-1" strike="noStrike">
                <a:solidFill>
                  <a:srgbClr val="1a334c"/>
                </a:solidFill>
                <a:latin typeface="Consolas"/>
              </a:rPr>
              <a:t>&lt;img&gt;</a:t>
            </a:r>
            <a:r>
              <a:rPr b="0" lang="en-US" sz="3200" spc="-1" strike="noStrike">
                <a:solidFill>
                  <a:srgbClr val="234465"/>
                </a:solidFill>
                <a:latin typeface="Calibri"/>
              </a:rPr>
              <a:t> tag</a:t>
            </a: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p:txBody>
      </p:sp>
      <p:sp>
        <p:nvSpPr>
          <p:cNvPr id="439" name="TextShape 4"/>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Images</a:t>
            </a:r>
            <a:endParaRPr b="0" lang="en-US" sz="4000" spc="-1" strike="noStrike">
              <a:solidFill>
                <a:srgbClr val="234465"/>
              </a:solidFill>
              <a:latin typeface="Calibri"/>
            </a:endParaRPr>
          </a:p>
        </p:txBody>
      </p:sp>
      <p:sp>
        <p:nvSpPr>
          <p:cNvPr id="440" name="CustomShape 5"/>
          <p:cNvSpPr/>
          <p:nvPr/>
        </p:nvSpPr>
        <p:spPr>
          <a:xfrm>
            <a:off x="835200" y="1573920"/>
            <a:ext cx="10515240" cy="2349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1a334c"/>
                </a:solidFill>
                <a:latin typeface="Consolas"/>
              </a:rPr>
              <a:t>&lt;img </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src="</a:t>
            </a:r>
            <a:r>
              <a:rPr b="1" lang="en-US" sz="2800" spc="-1" strike="noStrike">
                <a:solidFill>
                  <a:srgbClr val="ffa000"/>
                </a:solidFill>
                <a:latin typeface="Consolas"/>
              </a:rPr>
              <a:t>images/SoftUni-logo.png</a:t>
            </a:r>
            <a:r>
              <a:rPr b="1" lang="en-US" sz="2800" spc="-1" strike="noStrike">
                <a:solidFill>
                  <a:srgbClr val="1a334c"/>
                </a:solidFill>
                <a:latin typeface="Consolas"/>
              </a:rPr>
              <a:t>"</a:t>
            </a:r>
            <a:r>
              <a:rPr b="1" lang="en-US" sz="2800" spc="-1" strike="noStrike">
                <a:solidFill>
                  <a:srgbClr val="fbeedc"/>
                </a:solidFill>
                <a:latin typeface="Consolas"/>
              </a:rPr>
              <a:t> </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/&gt;</a:t>
            </a:r>
            <a:endParaRPr b="0" lang="en-US" sz="2800" spc="-1" strike="noStrike">
              <a:latin typeface="Arial"/>
            </a:endParaRPr>
          </a:p>
        </p:txBody>
      </p:sp>
      <p:sp>
        <p:nvSpPr>
          <p:cNvPr id="441" name="CustomShape 6"/>
          <p:cNvSpPr/>
          <p:nvPr/>
        </p:nvSpPr>
        <p:spPr>
          <a:xfrm>
            <a:off x="3408120" y="2873160"/>
            <a:ext cx="3219120" cy="479520"/>
          </a:xfrm>
          <a:prstGeom prst="wedgeRoundRectCallout">
            <a:avLst>
              <a:gd name="adj1" fmla="val -36211"/>
              <a:gd name="adj2" fmla="val -100427"/>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Image URL</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359" dur="indefinite" restart="never" nodeType="tmRoot">
          <p:childTnLst>
            <p:seq>
              <p:cTn id="360" dur="indefinite" nodeType="mainSeq">
                <p:childTnLst>
                  <p:par>
                    <p:cTn id="361" fill="hold">
                      <p:stCondLst>
                        <p:cond delay="indefinite"/>
                      </p:stCondLst>
                      <p:childTnLst>
                        <p:par>
                          <p:cTn id="362" fill="hold">
                            <p:stCondLst>
                              <p:cond delay="0"/>
                            </p:stCondLst>
                            <p:childTnLst>
                              <p:par>
                                <p:cTn id="363" nodeType="clickEffect" fill="hold" presetClass="entr" presetID="1">
                                  <p:stCondLst>
                                    <p:cond delay="0"/>
                                  </p:stCondLst>
                                  <p:childTnLst>
                                    <p:set>
                                      <p:cBhvr>
                                        <p:cTn id="364" dur="1" fill="hold">
                                          <p:stCondLst>
                                            <p:cond delay="0"/>
                                          </p:stCondLst>
                                        </p:cTn>
                                        <p:tgtEl>
                                          <p:spTgt spid="440"/>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441"/>
                                        </p:tgtEl>
                                        <p:attrNameLst>
                                          <p:attrName>style.visibility</p:attrName>
                                        </p:attrNameLst>
                                      </p:cBhvr>
                                      <p:to>
                                        <p:strVal val="visible"/>
                                      </p:to>
                                    </p:set>
                                  </p:childTnLst>
                                </p:cTn>
                              </p:par>
                              <p:par>
                                <p:cTn id="369" nodeType="withEffect" fill="hold" presetClass="entr" presetID="1">
                                  <p:stCondLst>
                                    <p:cond delay="0"/>
                                  </p:stCondLst>
                                  <p:childTnLst>
                                    <p:set>
                                      <p:cBhvr>
                                        <p:cTn id="370"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2360520" y="2557080"/>
            <a:ext cx="3657240" cy="440640"/>
          </a:xfrm>
          <a:prstGeom prst="rect">
            <a:avLst/>
          </a:prstGeom>
          <a:solidFill>
            <a:schemeClr val="accent5">
              <a:alpha val="30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43"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142A0E93-DE1E-42E8-BE42-17A1847051BA}" type="slidenum">
              <a:rPr b="0" lang="en-US" sz="1000" spc="-1" strike="noStrike">
                <a:solidFill>
                  <a:srgbClr val="234465"/>
                </a:solidFill>
                <a:latin typeface="Calibri"/>
              </a:rPr>
              <a:t>&lt;number&gt;</a:t>
            </a:fld>
            <a:endParaRPr b="0" lang="en-US" sz="1000" spc="-1" strike="noStrike">
              <a:latin typeface="Times New Roman"/>
            </a:endParaRPr>
          </a:p>
        </p:txBody>
      </p:sp>
      <p:sp>
        <p:nvSpPr>
          <p:cNvPr id="444" name="TextShape 3"/>
          <p:cNvSpPr txBox="1"/>
          <p:nvPr/>
        </p:nvSpPr>
        <p:spPr>
          <a:xfrm>
            <a:off x="190440" y="982800"/>
            <a:ext cx="11804400" cy="5569920"/>
          </a:xfrm>
          <a:prstGeom prst="rect">
            <a:avLst/>
          </a:prstGeom>
          <a:noFill/>
          <a:ln>
            <a:noFill/>
          </a:ln>
        </p:spPr>
        <p:txBody>
          <a:bodyPr lIns="108000" rIns="108000" tIns="36000" bIns="36000">
            <a:normAutofit/>
          </a:bodyPr>
          <a:p>
            <a:pPr marL="456840" indent="-456480">
              <a:lnSpc>
                <a:spcPct val="100000"/>
              </a:lnSpc>
              <a:spcBef>
                <a:spcPts val="601"/>
              </a:spcBef>
              <a:spcAft>
                <a:spcPts val="601"/>
              </a:spcAft>
              <a:buClr>
                <a:srgbClr val="234465"/>
              </a:buClr>
              <a:buFont typeface="Wingdings" charset="2"/>
              <a:buChar char=""/>
            </a:pPr>
            <a:r>
              <a:rPr b="0" lang="en-US" sz="3200" spc="-1" strike="noStrike">
                <a:solidFill>
                  <a:srgbClr val="234465"/>
                </a:solidFill>
                <a:latin typeface="Calibri"/>
              </a:rPr>
              <a:t>Images are </a:t>
            </a:r>
            <a:r>
              <a:rPr b="0" lang="en-US" sz="3200" spc="-1" strike="noStrike">
                <a:solidFill>
                  <a:srgbClr val="1a334c"/>
                </a:solidFill>
                <a:latin typeface="Calibri"/>
              </a:rPr>
              <a:t>external files</a:t>
            </a:r>
            <a:r>
              <a:rPr b="0" lang="en-US" sz="3200" spc="-1" strike="noStrike">
                <a:solidFill>
                  <a:srgbClr val="234465"/>
                </a:solidFill>
                <a:latin typeface="Calibri"/>
              </a:rPr>
              <a:t>, inserted through the </a:t>
            </a:r>
            <a:r>
              <a:rPr b="1" lang="en-US" sz="3200" spc="-1" strike="noStrike">
                <a:solidFill>
                  <a:srgbClr val="1a334c"/>
                </a:solidFill>
                <a:latin typeface="Consolas"/>
              </a:rPr>
              <a:t>&lt;img&gt;</a:t>
            </a:r>
            <a:r>
              <a:rPr b="0" lang="en-US" sz="3200" spc="-1" strike="noStrike">
                <a:solidFill>
                  <a:srgbClr val="234465"/>
                </a:solidFill>
                <a:latin typeface="Calibri"/>
              </a:rPr>
              <a:t> tag</a:t>
            </a: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p:txBody>
      </p:sp>
      <p:sp>
        <p:nvSpPr>
          <p:cNvPr id="445" name="TextShape 4"/>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Images</a:t>
            </a:r>
            <a:endParaRPr b="0" lang="en-US" sz="4000" spc="-1" strike="noStrike">
              <a:solidFill>
                <a:srgbClr val="234465"/>
              </a:solidFill>
              <a:latin typeface="Calibri"/>
            </a:endParaRPr>
          </a:p>
        </p:txBody>
      </p:sp>
      <p:sp>
        <p:nvSpPr>
          <p:cNvPr id="446" name="CustomShape 5"/>
          <p:cNvSpPr/>
          <p:nvPr/>
        </p:nvSpPr>
        <p:spPr>
          <a:xfrm>
            <a:off x="835200" y="1573920"/>
            <a:ext cx="10515240" cy="2349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1a334c"/>
                </a:solidFill>
                <a:latin typeface="Consolas"/>
              </a:rPr>
              <a:t>&lt;img </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src="</a:t>
            </a:r>
            <a:r>
              <a:rPr b="1" lang="en-US" sz="2800" spc="-1" strike="noStrike">
                <a:solidFill>
                  <a:srgbClr val="ffa000"/>
                </a:solidFill>
                <a:latin typeface="Consolas"/>
              </a:rPr>
              <a:t>images/SoftUni-logo.png</a:t>
            </a:r>
            <a:r>
              <a:rPr b="1" lang="en-US" sz="2800" spc="-1" strike="noStrike">
                <a:solidFill>
                  <a:srgbClr val="1a334c"/>
                </a:solidFill>
                <a:latin typeface="Consolas"/>
              </a:rPr>
              <a:t>"</a:t>
            </a:r>
            <a:r>
              <a:rPr b="1" lang="en-US" sz="2800" spc="-1" strike="noStrike">
                <a:solidFill>
                  <a:srgbClr val="fbeedc"/>
                </a:solidFill>
                <a:latin typeface="Consolas"/>
              </a:rPr>
              <a:t> </a:t>
            </a:r>
            <a:endParaRPr b="0" lang="en-US" sz="2800" spc="-1" strike="noStrike">
              <a:latin typeface="Arial"/>
            </a:endParaRPr>
          </a:p>
          <a:p>
            <a:pPr>
              <a:lnSpc>
                <a:spcPct val="100000"/>
              </a:lnSpc>
            </a:pPr>
            <a:r>
              <a:rPr b="1" lang="en-US" sz="2800" spc="-1" strike="noStrike">
                <a:solidFill>
                  <a:srgbClr val="fbeedc"/>
                </a:solidFill>
                <a:latin typeface="Consolas"/>
              </a:rPr>
              <a:t>  </a:t>
            </a:r>
            <a:r>
              <a:rPr b="1" lang="en-US" sz="2800" spc="-1" strike="noStrike">
                <a:solidFill>
                  <a:srgbClr val="1a334c"/>
                </a:solidFill>
                <a:latin typeface="Consolas"/>
              </a:rPr>
              <a:t>alt="</a:t>
            </a:r>
            <a:r>
              <a:rPr b="1" lang="en-US" sz="2800" spc="-1" strike="noStrike">
                <a:solidFill>
                  <a:srgbClr val="ffa000"/>
                </a:solidFill>
                <a:latin typeface="Consolas"/>
              </a:rPr>
              <a:t>SoftUni logo (blue)</a:t>
            </a:r>
            <a:r>
              <a:rPr b="1" lang="en-US" sz="2800" spc="-1" strike="noStrike">
                <a:solidFill>
                  <a:srgbClr val="1a334c"/>
                </a:solidFill>
                <a:latin typeface="Consolas"/>
              </a:rPr>
              <a:t>"</a:t>
            </a: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/&gt;</a:t>
            </a:r>
            <a:endParaRPr b="0" lang="en-US" sz="2800" spc="-1" strike="noStrike">
              <a:latin typeface="Arial"/>
            </a:endParaRPr>
          </a:p>
        </p:txBody>
      </p:sp>
      <p:sp>
        <p:nvSpPr>
          <p:cNvPr id="447" name="CustomShape 6"/>
          <p:cNvSpPr/>
          <p:nvPr/>
        </p:nvSpPr>
        <p:spPr>
          <a:xfrm>
            <a:off x="5027760" y="3268800"/>
            <a:ext cx="3790800" cy="1523520"/>
          </a:xfrm>
          <a:prstGeom prst="wedgeRoundRectCallout">
            <a:avLst>
              <a:gd name="adj1" fmla="val -37248"/>
              <a:gd name="adj2" fmla="val -68169"/>
              <a:gd name="adj3" fmla="val 16667"/>
            </a:avLst>
          </a:prstGeom>
          <a:solidFill>
            <a:schemeClr val="tx1">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endParaRPr b="0" lang="en-US" sz="1800" spc="-1" strike="noStrike">
              <a:latin typeface="Arial"/>
            </a:endParaRPr>
          </a:p>
          <a:p>
            <a:pPr algn="ctr">
              <a:lnSpc>
                <a:spcPct val="100000"/>
              </a:lnSpc>
            </a:pPr>
            <a:r>
              <a:rPr b="0" lang="en-US" sz="2800" spc="-1" strike="noStrike">
                <a:solidFill>
                  <a:srgbClr val="ffffff"/>
                </a:solidFill>
                <a:latin typeface="Calibri"/>
              </a:rPr>
              <a:t>Alternative text (displayed if the image fails to load)</a:t>
            </a:r>
            <a:endParaRPr b="0" lang="en-US" sz="2800" spc="-1" strike="noStrike">
              <a:latin typeface="Arial"/>
            </a:endParaRPr>
          </a:p>
          <a:p>
            <a:pPr algn="ctr">
              <a:lnSpc>
                <a:spcPct val="100000"/>
              </a:lnSpc>
            </a:pP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371" dur="indefinite" restart="never" nodeType="tmRoot">
          <p:childTnLst>
            <p:seq>
              <p:cTn id="372"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1293840" y="2971800"/>
            <a:ext cx="2437920" cy="83772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449"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089E3151-8512-4182-8886-9AACA2A5A921}" type="slidenum">
              <a:rPr b="0" lang="en-US" sz="1000" spc="-1" strike="noStrike">
                <a:solidFill>
                  <a:srgbClr val="234465"/>
                </a:solidFill>
                <a:latin typeface="Calibri"/>
              </a:rPr>
              <a:t>&lt;number&gt;</a:t>
            </a:fld>
            <a:endParaRPr b="0" lang="en-US" sz="1000" spc="-1" strike="noStrike">
              <a:latin typeface="Times New Roman"/>
            </a:endParaRPr>
          </a:p>
        </p:txBody>
      </p:sp>
      <p:sp>
        <p:nvSpPr>
          <p:cNvPr id="450" name="TextShape 3"/>
          <p:cNvSpPr txBox="1"/>
          <p:nvPr/>
        </p:nvSpPr>
        <p:spPr>
          <a:xfrm>
            <a:off x="190440" y="982800"/>
            <a:ext cx="11804400" cy="5569920"/>
          </a:xfrm>
          <a:prstGeom prst="rect">
            <a:avLst/>
          </a:prstGeom>
          <a:noFill/>
          <a:ln>
            <a:noFill/>
          </a:ln>
        </p:spPr>
        <p:txBody>
          <a:bodyPr lIns="108000" rIns="108000" tIns="36000" bIns="36000">
            <a:normAutofit/>
          </a:bodyPr>
          <a:p>
            <a:pPr marL="456840" indent="-456480">
              <a:lnSpc>
                <a:spcPct val="100000"/>
              </a:lnSpc>
              <a:spcBef>
                <a:spcPts val="601"/>
              </a:spcBef>
              <a:spcAft>
                <a:spcPts val="601"/>
              </a:spcAft>
              <a:buClr>
                <a:srgbClr val="234465"/>
              </a:buClr>
              <a:buFont typeface="Wingdings" charset="2"/>
              <a:buChar char=""/>
            </a:pPr>
            <a:r>
              <a:rPr b="0" lang="en-US" sz="3200" spc="-1" strike="noStrike">
                <a:solidFill>
                  <a:srgbClr val="234465"/>
                </a:solidFill>
                <a:latin typeface="Calibri"/>
              </a:rPr>
              <a:t>Images are </a:t>
            </a:r>
            <a:r>
              <a:rPr b="0" lang="en-US" sz="3200" spc="-1" strike="noStrike">
                <a:solidFill>
                  <a:srgbClr val="1a334c"/>
                </a:solidFill>
                <a:latin typeface="Calibri"/>
              </a:rPr>
              <a:t>external files</a:t>
            </a:r>
            <a:r>
              <a:rPr b="0" lang="en-US" sz="3200" spc="-1" strike="noStrike">
                <a:solidFill>
                  <a:srgbClr val="234465"/>
                </a:solidFill>
                <a:latin typeface="Calibri"/>
              </a:rPr>
              <a:t>, inserted through the </a:t>
            </a:r>
            <a:r>
              <a:rPr b="1" lang="en-US" sz="3200" spc="-1" strike="noStrike">
                <a:solidFill>
                  <a:srgbClr val="1a334c"/>
                </a:solidFill>
                <a:latin typeface="Consolas"/>
              </a:rPr>
              <a:t>&lt;img&gt;</a:t>
            </a:r>
            <a:r>
              <a:rPr b="0" lang="en-US" sz="3200" spc="-1" strike="noStrike">
                <a:solidFill>
                  <a:srgbClr val="234465"/>
                </a:solidFill>
                <a:latin typeface="Calibri"/>
              </a:rPr>
              <a:t> tag</a:t>
            </a: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a:p>
            <a:pPr>
              <a:lnSpc>
                <a:spcPct val="100000"/>
              </a:lnSpc>
              <a:spcBef>
                <a:spcPts val="601"/>
              </a:spcBef>
              <a:spcAft>
                <a:spcPts val="601"/>
              </a:spcAft>
            </a:pPr>
            <a:endParaRPr b="0" lang="en-US" sz="3200" spc="-1" strike="noStrike">
              <a:solidFill>
                <a:srgbClr val="234465"/>
              </a:solidFill>
              <a:latin typeface="Calibri"/>
            </a:endParaRPr>
          </a:p>
        </p:txBody>
      </p:sp>
      <p:sp>
        <p:nvSpPr>
          <p:cNvPr id="451" name="TextShape 4"/>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Images</a:t>
            </a:r>
            <a:endParaRPr b="0" lang="en-US" sz="4000" spc="-1" strike="noStrike">
              <a:solidFill>
                <a:srgbClr val="234465"/>
              </a:solidFill>
              <a:latin typeface="Calibri"/>
            </a:endParaRPr>
          </a:p>
        </p:txBody>
      </p:sp>
      <p:sp>
        <p:nvSpPr>
          <p:cNvPr id="452" name="CustomShape 5"/>
          <p:cNvSpPr/>
          <p:nvPr/>
        </p:nvSpPr>
        <p:spPr>
          <a:xfrm>
            <a:off x="835200" y="1573920"/>
            <a:ext cx="10515240" cy="2349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1a334c"/>
                </a:solidFill>
                <a:latin typeface="Consolas"/>
              </a:rPr>
              <a:t>&lt;img </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src="</a:t>
            </a:r>
            <a:r>
              <a:rPr b="1" lang="en-US" sz="2800" spc="-1" strike="noStrike">
                <a:solidFill>
                  <a:srgbClr val="ffa000"/>
                </a:solidFill>
                <a:latin typeface="Consolas"/>
              </a:rPr>
              <a:t>images/SoftUni-logo.png</a:t>
            </a:r>
            <a:r>
              <a:rPr b="1" lang="en-US" sz="2800" spc="-1" strike="noStrike">
                <a:solidFill>
                  <a:srgbClr val="1a334c"/>
                </a:solidFill>
                <a:latin typeface="Consolas"/>
              </a:rPr>
              <a:t>"</a:t>
            </a:r>
            <a:r>
              <a:rPr b="1" lang="en-US" sz="2800" spc="-1" strike="noStrike">
                <a:solidFill>
                  <a:srgbClr val="fbeedc"/>
                </a:solidFill>
                <a:latin typeface="Consolas"/>
              </a:rPr>
              <a:t> </a:t>
            </a:r>
            <a:endParaRPr b="0" lang="en-US" sz="2800" spc="-1" strike="noStrike">
              <a:latin typeface="Arial"/>
            </a:endParaRPr>
          </a:p>
          <a:p>
            <a:pPr>
              <a:lnSpc>
                <a:spcPct val="100000"/>
              </a:lnSpc>
            </a:pPr>
            <a:r>
              <a:rPr b="1" lang="en-US" sz="2800" spc="-1" strike="noStrike">
                <a:solidFill>
                  <a:srgbClr val="fbeedc"/>
                </a:solidFill>
                <a:latin typeface="Consolas"/>
              </a:rPr>
              <a:t>  </a:t>
            </a:r>
            <a:r>
              <a:rPr b="1" lang="en-US" sz="2800" spc="-1" strike="noStrike">
                <a:solidFill>
                  <a:srgbClr val="1a334c"/>
                </a:solidFill>
                <a:latin typeface="Consolas"/>
              </a:rPr>
              <a:t>alt="</a:t>
            </a:r>
            <a:r>
              <a:rPr b="1" lang="en-US" sz="2800" spc="-1" strike="noStrike">
                <a:solidFill>
                  <a:srgbClr val="ffa000"/>
                </a:solidFill>
                <a:latin typeface="Consolas"/>
              </a:rPr>
              <a:t>SoftUni logo (blue)</a:t>
            </a:r>
            <a:r>
              <a:rPr b="1" lang="en-US" sz="2800" spc="-1" strike="noStrike">
                <a:solidFill>
                  <a:srgbClr val="1a334c"/>
                </a:solidFill>
                <a:latin typeface="Consolas"/>
              </a:rPr>
              <a:t>"</a:t>
            </a:r>
            <a:endParaRPr b="0" lang="en-US" sz="2800" spc="-1" strike="noStrike">
              <a:latin typeface="Arial"/>
            </a:endParaRPr>
          </a:p>
          <a:p>
            <a:pPr>
              <a:lnSpc>
                <a:spcPct val="100000"/>
              </a:lnSpc>
            </a:pPr>
            <a:r>
              <a:rPr b="1" lang="en-US" sz="2800" spc="-1" strike="noStrike">
                <a:solidFill>
                  <a:srgbClr val="fbeedc"/>
                </a:solidFill>
                <a:latin typeface="Consolas"/>
              </a:rPr>
              <a:t>  </a:t>
            </a:r>
            <a:r>
              <a:rPr b="1" lang="en-US" sz="2800" spc="-1" strike="noStrike">
                <a:solidFill>
                  <a:srgbClr val="1a334c"/>
                </a:solidFill>
                <a:latin typeface="Consolas"/>
              </a:rPr>
              <a:t>width="</a:t>
            </a:r>
            <a:r>
              <a:rPr b="1" lang="en-US" sz="2800" spc="-1" strike="noStrike">
                <a:solidFill>
                  <a:srgbClr val="ffa000"/>
                </a:solidFill>
                <a:latin typeface="Consolas"/>
              </a:rPr>
              <a:t>400</a:t>
            </a:r>
            <a:r>
              <a:rPr b="1" lang="en-US" sz="2800" spc="-1" strike="noStrike">
                <a:solidFill>
                  <a:srgbClr val="1a334c"/>
                </a:solidFill>
                <a:latin typeface="Consolas"/>
              </a:rPr>
              <a:t>"</a:t>
            </a:r>
            <a:r>
              <a:rPr b="1" lang="en-US" sz="2800" spc="-1" strike="noStrike">
                <a:solidFill>
                  <a:srgbClr val="fbeedc"/>
                </a:solidFill>
                <a:latin typeface="Consolas"/>
              </a:rPr>
              <a:t> </a:t>
            </a:r>
            <a:endParaRPr b="0" lang="en-US" sz="2800" spc="-1" strike="noStrike">
              <a:latin typeface="Arial"/>
            </a:endParaRPr>
          </a:p>
          <a:p>
            <a:pPr>
              <a:lnSpc>
                <a:spcPct val="100000"/>
              </a:lnSpc>
            </a:pPr>
            <a:r>
              <a:rPr b="1" lang="en-US" sz="2800" spc="-1" strike="noStrike">
                <a:solidFill>
                  <a:srgbClr val="fbeedc"/>
                </a:solidFill>
                <a:latin typeface="Consolas"/>
              </a:rPr>
              <a:t>  </a:t>
            </a:r>
            <a:r>
              <a:rPr b="1" lang="en-US" sz="2800" spc="-1" strike="noStrike">
                <a:solidFill>
                  <a:srgbClr val="1a334c"/>
                </a:solidFill>
                <a:latin typeface="Consolas"/>
              </a:rPr>
              <a:t>height="</a:t>
            </a:r>
            <a:r>
              <a:rPr b="1" lang="en-US" sz="2800" spc="-1" strike="noStrike">
                <a:solidFill>
                  <a:srgbClr val="ffa000"/>
                </a:solidFill>
                <a:latin typeface="Consolas"/>
              </a:rPr>
              <a:t>313</a:t>
            </a:r>
            <a:r>
              <a:rPr b="1" lang="en-US" sz="2800" spc="-1" strike="noStrike">
                <a:solidFill>
                  <a:srgbClr val="1a334c"/>
                </a:solidFill>
                <a:latin typeface="Consolas"/>
              </a:rPr>
              <a:t>"</a:t>
            </a:r>
            <a:r>
              <a:rPr b="1" lang="en-US" sz="2800" spc="-1" strike="noStrike">
                <a:solidFill>
                  <a:srgbClr val="fbeedc"/>
                </a:solidFill>
                <a:latin typeface="Consolas"/>
              </a:rPr>
              <a:t> </a:t>
            </a:r>
            <a:r>
              <a:rPr b="1" lang="en-US" sz="2800" spc="-1" strike="noStrike">
                <a:solidFill>
                  <a:srgbClr val="1a334c"/>
                </a:solidFill>
                <a:latin typeface="Consolas"/>
              </a:rPr>
              <a:t>/&gt;</a:t>
            </a:r>
            <a:endParaRPr b="0" lang="en-US" sz="2800" spc="-1" strike="noStrike">
              <a:latin typeface="Arial"/>
            </a:endParaRPr>
          </a:p>
        </p:txBody>
      </p:sp>
      <p:pic>
        <p:nvPicPr>
          <p:cNvPr id="453" name="Picture 10" descr=""/>
          <p:cNvPicPr/>
          <p:nvPr/>
        </p:nvPicPr>
        <p:blipFill>
          <a:blip r:embed="rId1"/>
          <a:stretch/>
        </p:blipFill>
        <p:spPr>
          <a:xfrm>
            <a:off x="8645400" y="1573920"/>
            <a:ext cx="2704680" cy="2372040"/>
          </a:xfrm>
          <a:prstGeom prst="rect">
            <a:avLst/>
          </a:prstGeom>
          <a:ln>
            <a:noFill/>
          </a:ln>
        </p:spPr>
      </p:pic>
      <p:sp>
        <p:nvSpPr>
          <p:cNvPr id="454" name="CustomShape 6"/>
          <p:cNvSpPr/>
          <p:nvPr/>
        </p:nvSpPr>
        <p:spPr>
          <a:xfrm>
            <a:off x="2589120" y="4099680"/>
            <a:ext cx="3276360" cy="1005480"/>
          </a:xfrm>
          <a:prstGeom prst="wedgeRoundRectCallout">
            <a:avLst>
              <a:gd name="adj1" fmla="val -34110"/>
              <a:gd name="adj2" fmla="val -75985"/>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Image Dimensions (Measured in Pixels)</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373" dur="indefinite" restart="never" nodeType="tmRoot">
          <p:childTnLst>
            <p:seq>
              <p:cTn id="374" dur="indefinite" nodeType="mainSeq">
                <p:childTnLst>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10DE2438-773D-4ED5-A05E-65D5C61CCD33}" type="slidenum">
              <a:rPr b="0" lang="en-US" sz="1000" spc="-1" strike="noStrike">
                <a:solidFill>
                  <a:srgbClr val="234465"/>
                </a:solidFill>
                <a:latin typeface="Calibri"/>
              </a:rPr>
              <a:t>&lt;number&gt;</a:t>
            </a:fld>
            <a:endParaRPr b="0" lang="en-US" sz="1000" spc="-1" strike="noStrike">
              <a:latin typeface="Times New Roman"/>
            </a:endParaRPr>
          </a:p>
        </p:txBody>
      </p:sp>
      <p:sp>
        <p:nvSpPr>
          <p:cNvPr id="456"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Tables</a:t>
            </a:r>
            <a:endParaRPr b="0" lang="en-US" sz="4000" spc="-1" strike="noStrike">
              <a:solidFill>
                <a:srgbClr val="234465"/>
              </a:solidFill>
              <a:latin typeface="Calibri"/>
            </a:endParaRPr>
          </a:p>
        </p:txBody>
      </p:sp>
      <p:sp>
        <p:nvSpPr>
          <p:cNvPr id="457" name="CustomShape 3"/>
          <p:cNvSpPr/>
          <p:nvPr/>
        </p:nvSpPr>
        <p:spPr>
          <a:xfrm>
            <a:off x="405720" y="1138680"/>
            <a:ext cx="11353320" cy="53355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1a334c"/>
                </a:solidFill>
                <a:latin typeface="Consolas"/>
              </a:rPr>
              <a:t>&lt;table&gt;</a:t>
            </a:r>
            <a:br/>
            <a:r>
              <a:rPr b="1" lang="en-US" sz="2800" spc="-1" strike="noStrike">
                <a:solidFill>
                  <a:srgbClr val="234465"/>
                </a:solidFill>
                <a:latin typeface="Consolas"/>
              </a:rPr>
              <a:t>  </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br/>
            <a:r>
              <a:rPr b="1" lang="en-US" sz="2800" spc="-1" strike="noStrike">
                <a:solidFill>
                  <a:srgbClr val="1a334c"/>
                </a:solidFill>
                <a:latin typeface="Consolas"/>
              </a:rPr>
              <a:t>&lt;/table&gt;</a:t>
            </a:r>
            <a:endParaRPr b="0" lang="en-US" sz="2800" spc="-1" strike="noStrike">
              <a:latin typeface="Arial"/>
            </a:endParaRPr>
          </a:p>
        </p:txBody>
      </p:sp>
      <p:sp>
        <p:nvSpPr>
          <p:cNvPr id="458" name="CustomShape 4"/>
          <p:cNvSpPr/>
          <p:nvPr/>
        </p:nvSpPr>
        <p:spPr>
          <a:xfrm>
            <a:off x="1141560" y="2057400"/>
            <a:ext cx="3809520" cy="1294920"/>
          </a:xfrm>
          <a:prstGeom prst="wedgeRoundRectCallout">
            <a:avLst>
              <a:gd name="adj1" fmla="val -34110"/>
              <a:gd name="adj2" fmla="val -75985"/>
              <a:gd name="adj3" fmla="val 16667"/>
            </a:avLst>
          </a:prstGeom>
          <a:solidFill>
            <a:schemeClr val="tx1">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Tables are defined with the  </a:t>
            </a:r>
            <a:r>
              <a:rPr b="1" lang="en-US" sz="2800" spc="-1" strike="noStrike">
                <a:solidFill>
                  <a:srgbClr val="ffa000"/>
                </a:solidFill>
                <a:latin typeface="Consolas"/>
              </a:rPr>
              <a:t>&lt;table&gt;</a:t>
            </a:r>
            <a:r>
              <a:rPr b="1" lang="en-US" sz="2800" spc="-1" strike="noStrike">
                <a:solidFill>
                  <a:srgbClr val="1a334c"/>
                </a:solidFill>
                <a:latin typeface="Consolas"/>
              </a:rPr>
              <a:t> </a:t>
            </a:r>
            <a:r>
              <a:rPr b="0" lang="en-US" sz="2800" spc="-1" strike="noStrike">
                <a:solidFill>
                  <a:srgbClr val="ffffff"/>
                </a:solidFill>
                <a:latin typeface="Calibri"/>
              </a:rPr>
              <a:t>tag</a:t>
            </a:r>
            <a:endParaRPr b="0" lang="en-US" sz="2800" spc="-1" strike="noStrike">
              <a:latin typeface="Arial"/>
            </a:endParaRPr>
          </a:p>
        </p:txBody>
      </p:sp>
      <p:sp>
        <p:nvSpPr>
          <p:cNvPr id="459" name="CustomShape 5"/>
          <p:cNvSpPr/>
          <p:nvPr/>
        </p:nvSpPr>
        <p:spPr>
          <a:xfrm>
            <a:off x="531720" y="1219320"/>
            <a:ext cx="1447560" cy="474480"/>
          </a:xfrm>
          <a:prstGeom prst="rect">
            <a:avLst/>
          </a:prstGeom>
          <a:solidFill>
            <a:schemeClr val="accent5">
              <a:alpha val="30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advTm="5000" p14:dur="2000"/>
    </mc:Choice>
    <mc:Fallback>
      <p:transition spd="slow" advTm="5000"/>
    </mc:Fallback>
  </mc:AlternateContent>
  <p:timing>
    <p:tnLst>
      <p:par>
        <p:cTn id="379" dur="indefinite" restart="never" nodeType="tmRoot">
          <p:childTnLst>
            <p:seq>
              <p:cTn id="380" dur="indefinite" nodeType="mainSeq">
                <p:childTnLst>
                  <p:par>
                    <p:cTn id="381" fill="hold">
                      <p:stCondLst>
                        <p:cond delay="indefinite"/>
                      </p:stCondLst>
                      <p:childTnLst>
                        <p:par>
                          <p:cTn id="382" fill="hold">
                            <p:stCondLst>
                              <p:cond delay="0"/>
                            </p:stCondLst>
                            <p:childTnLst>
                              <p:par>
                                <p:cTn id="383" nodeType="clickEffect" fill="hold" presetClass="entr" presetID="1">
                                  <p:stCondLst>
                                    <p:cond delay="0"/>
                                  </p:stCondLst>
                                  <p:childTnLst>
                                    <p:set>
                                      <p:cBhvr>
                                        <p:cTn id="384" dur="1" fill="hold">
                                          <p:stCondLst>
                                            <p:cond delay="0"/>
                                          </p:stCondLst>
                                        </p:cTn>
                                        <p:tgtEl>
                                          <p:spTgt spid="459"/>
                                        </p:tgtEl>
                                        <p:attrNameLst>
                                          <p:attrName>style.visibility</p:attrName>
                                        </p:attrNameLst>
                                      </p:cBhvr>
                                      <p:to>
                                        <p:strVal val="visible"/>
                                      </p:to>
                                    </p:set>
                                  </p:childTnLst>
                                </p:cTn>
                              </p:par>
                              <p:par>
                                <p:cTn id="385" nodeType="withEffect" fill="hold" presetClass="entr" presetID="1">
                                  <p:stCondLst>
                                    <p:cond delay="0"/>
                                  </p:stCondLst>
                                  <p:childTnLst>
                                    <p:set>
                                      <p:cBhvr>
                                        <p:cTn id="386"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D9168A7D-1756-4B85-9FDE-7F6CAC599EB6}" type="slidenum">
              <a:rPr b="0" lang="en-US" sz="1000" spc="-1" strike="noStrike">
                <a:solidFill>
                  <a:srgbClr val="234465"/>
                </a:solidFill>
                <a:latin typeface="Calibri"/>
              </a:rPr>
              <a:t>&lt;number&gt;</a:t>
            </a:fld>
            <a:endParaRPr b="0" lang="en-US" sz="1000" spc="-1" strike="noStrike">
              <a:latin typeface="Times New Roman"/>
            </a:endParaRPr>
          </a:p>
        </p:txBody>
      </p:sp>
      <p:sp>
        <p:nvSpPr>
          <p:cNvPr id="461"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Tables</a:t>
            </a:r>
            <a:endParaRPr b="0" lang="en-US" sz="4000" spc="-1" strike="noStrike">
              <a:solidFill>
                <a:srgbClr val="234465"/>
              </a:solidFill>
              <a:latin typeface="Calibri"/>
            </a:endParaRPr>
          </a:p>
        </p:txBody>
      </p:sp>
      <p:sp>
        <p:nvSpPr>
          <p:cNvPr id="462" name="CustomShape 3"/>
          <p:cNvSpPr/>
          <p:nvPr/>
        </p:nvSpPr>
        <p:spPr>
          <a:xfrm>
            <a:off x="405720" y="1138680"/>
            <a:ext cx="11353320" cy="53355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1a334c"/>
                </a:solidFill>
                <a:latin typeface="Consolas"/>
              </a:rPr>
              <a:t>&lt;table&gt;</a:t>
            </a:r>
            <a:br/>
            <a:r>
              <a:rPr b="1" lang="en-US" sz="2800" spc="-1" strike="noStrike">
                <a:solidFill>
                  <a:srgbClr val="234465"/>
                </a:solidFill>
                <a:latin typeface="Consolas"/>
              </a:rPr>
              <a:t>  </a:t>
            </a:r>
            <a:r>
              <a:rPr b="1" lang="en-US" sz="2800" spc="-1" strike="noStrike">
                <a:solidFill>
                  <a:srgbClr val="1a334c"/>
                </a:solidFill>
                <a:latin typeface="Consolas"/>
              </a:rPr>
              <a:t>&lt;tr&gt;</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br/>
            <a:r>
              <a:rPr b="1" lang="en-US" sz="2800" spc="-1" strike="noStrike">
                <a:solidFill>
                  <a:srgbClr val="234465"/>
                </a:solidFill>
                <a:latin typeface="Consolas"/>
              </a:rPr>
              <a:t>  </a:t>
            </a:r>
            <a:r>
              <a:rPr b="1" lang="en-US" sz="2800" spc="-1" strike="noStrike">
                <a:solidFill>
                  <a:srgbClr val="1a334c"/>
                </a:solidFill>
                <a:latin typeface="Consolas"/>
              </a:rPr>
              <a:t>&lt;/tr&gt;</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br/>
            <a:r>
              <a:rPr b="1" lang="en-US" sz="2800" spc="-1" strike="noStrike">
                <a:solidFill>
                  <a:srgbClr val="1a334c"/>
                </a:solidFill>
                <a:latin typeface="Consolas"/>
              </a:rPr>
              <a:t>&lt;/table&gt;</a:t>
            </a:r>
            <a:endParaRPr b="0" lang="en-US" sz="2800" spc="-1" strike="noStrike">
              <a:latin typeface="Arial"/>
            </a:endParaRPr>
          </a:p>
        </p:txBody>
      </p:sp>
      <p:sp>
        <p:nvSpPr>
          <p:cNvPr id="463" name="CustomShape 4"/>
          <p:cNvSpPr/>
          <p:nvPr/>
        </p:nvSpPr>
        <p:spPr>
          <a:xfrm>
            <a:off x="1141560" y="2330640"/>
            <a:ext cx="3276360" cy="716760"/>
          </a:xfrm>
          <a:prstGeom prst="wedgeRoundRectCallout">
            <a:avLst>
              <a:gd name="adj1" fmla="val -34110"/>
              <a:gd name="adj2" fmla="val -75985"/>
              <a:gd name="adj3" fmla="val 16667"/>
            </a:avLst>
          </a:prstGeom>
          <a:solidFill>
            <a:schemeClr val="tx1">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Defines a table row</a:t>
            </a:r>
            <a:endParaRPr b="0" lang="en-US" sz="2800" spc="-1" strike="noStrike">
              <a:latin typeface="Arial"/>
            </a:endParaRPr>
          </a:p>
        </p:txBody>
      </p:sp>
      <p:sp>
        <p:nvSpPr>
          <p:cNvPr id="464" name="CustomShape 5"/>
          <p:cNvSpPr/>
          <p:nvPr/>
        </p:nvSpPr>
        <p:spPr>
          <a:xfrm>
            <a:off x="912960" y="1662120"/>
            <a:ext cx="837720" cy="474480"/>
          </a:xfrm>
          <a:prstGeom prst="rect">
            <a:avLst/>
          </a:prstGeom>
          <a:solidFill>
            <a:schemeClr val="accent5">
              <a:alpha val="30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advTm="5000" p14:dur="2000"/>
    </mc:Choice>
    <mc:Fallback>
      <p:transition spd="slow" advTm="5000"/>
    </mc:Fallback>
  </mc:AlternateContent>
  <p:timing>
    <p:tnLst>
      <p:par>
        <p:cTn id="387" dur="indefinite" restart="never" nodeType="tmRoot">
          <p:childTnLst>
            <p:seq>
              <p:cTn id="388"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8F0E0F52-7B59-4B8E-B6EA-755ED04F92DC}" type="slidenum">
              <a:rPr b="0" lang="en-US" sz="1000" spc="-1" strike="noStrike">
                <a:solidFill>
                  <a:srgbClr val="234465"/>
                </a:solidFill>
                <a:latin typeface="Calibri"/>
              </a:rPr>
              <a:t>&lt;number&gt;</a:t>
            </a:fld>
            <a:endParaRPr b="0" lang="en-US" sz="1000" spc="-1" strike="noStrike">
              <a:latin typeface="Times New Roman"/>
            </a:endParaRPr>
          </a:p>
        </p:txBody>
      </p:sp>
      <p:sp>
        <p:nvSpPr>
          <p:cNvPr id="466"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Tables</a:t>
            </a:r>
            <a:endParaRPr b="0" lang="en-US" sz="4000" spc="-1" strike="noStrike">
              <a:solidFill>
                <a:srgbClr val="234465"/>
              </a:solidFill>
              <a:latin typeface="Calibri"/>
            </a:endParaRPr>
          </a:p>
        </p:txBody>
      </p:sp>
      <p:sp>
        <p:nvSpPr>
          <p:cNvPr id="467" name="CustomShape 3"/>
          <p:cNvSpPr/>
          <p:nvPr/>
        </p:nvSpPr>
        <p:spPr>
          <a:xfrm>
            <a:off x="405720" y="1138680"/>
            <a:ext cx="11353320" cy="53355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1a334c"/>
                </a:solidFill>
                <a:latin typeface="Consolas"/>
              </a:rPr>
              <a:t>&lt;table&gt;</a:t>
            </a:r>
            <a:br/>
            <a:r>
              <a:rPr b="1" lang="en-US" sz="2800" spc="-1" strike="noStrike">
                <a:solidFill>
                  <a:srgbClr val="234465"/>
                </a:solidFill>
                <a:latin typeface="Consolas"/>
              </a:rPr>
              <a:t>  </a:t>
            </a:r>
            <a:r>
              <a:rPr b="1" lang="en-US" sz="2800" spc="-1" strike="noStrike">
                <a:solidFill>
                  <a:srgbClr val="1a334c"/>
                </a:solidFill>
                <a:latin typeface="Consolas"/>
              </a:rPr>
              <a:t>&lt;tr&gt;</a:t>
            </a:r>
            <a:br/>
            <a:r>
              <a:rPr b="1" lang="en-US" sz="2800" spc="-1" strike="noStrike">
                <a:solidFill>
                  <a:srgbClr val="234465"/>
                </a:solidFill>
                <a:latin typeface="Consolas"/>
              </a:rPr>
              <a:t>    </a:t>
            </a:r>
            <a:r>
              <a:rPr b="1" lang="en-US" sz="2800" spc="-1" strike="noStrike">
                <a:solidFill>
                  <a:srgbClr val="1a334c"/>
                </a:solidFill>
                <a:latin typeface="Consolas"/>
              </a:rPr>
              <a:t>&lt;th&gt;</a:t>
            </a:r>
            <a:r>
              <a:rPr b="1" lang="en-US" sz="2800" spc="-1" strike="noStrike">
                <a:solidFill>
                  <a:srgbClr val="234465"/>
                </a:solidFill>
                <a:latin typeface="Consolas"/>
              </a:rPr>
              <a:t>Firstname</a:t>
            </a:r>
            <a:r>
              <a:rPr b="1" lang="en-US" sz="2800" spc="-1" strike="noStrike">
                <a:solidFill>
                  <a:srgbClr val="1a334c"/>
                </a:solidFill>
                <a:latin typeface="Consolas"/>
              </a:rPr>
              <a:t>&lt;/th&gt;</a:t>
            </a:r>
            <a:br/>
            <a:r>
              <a:rPr b="1" lang="en-US" sz="2800" spc="-1" strike="noStrike">
                <a:solidFill>
                  <a:srgbClr val="234465"/>
                </a:solidFill>
                <a:latin typeface="Consolas"/>
              </a:rPr>
              <a:t>    </a:t>
            </a:r>
            <a:r>
              <a:rPr b="1" lang="en-US" sz="2800" spc="-1" strike="noStrike">
                <a:solidFill>
                  <a:srgbClr val="1a334c"/>
                </a:solidFill>
                <a:latin typeface="Consolas"/>
              </a:rPr>
              <a:t>&lt;th&gt;</a:t>
            </a:r>
            <a:r>
              <a:rPr b="1" lang="en-US" sz="2800" spc="-1" strike="noStrike">
                <a:solidFill>
                  <a:srgbClr val="234465"/>
                </a:solidFill>
                <a:latin typeface="Consolas"/>
              </a:rPr>
              <a:t>Lastname</a:t>
            </a:r>
            <a:r>
              <a:rPr b="1" lang="en-US" sz="2800" spc="-1" strike="noStrike">
                <a:solidFill>
                  <a:srgbClr val="1a334c"/>
                </a:solidFill>
                <a:latin typeface="Consolas"/>
              </a:rPr>
              <a:t>&lt;/th&gt;</a:t>
            </a:r>
            <a:r>
              <a:rPr b="1" lang="en-US" sz="2800" spc="-1" strike="noStrike">
                <a:solidFill>
                  <a:srgbClr val="234465"/>
                </a:solidFill>
                <a:latin typeface="Consolas"/>
              </a:rPr>
              <a:t> </a:t>
            </a:r>
            <a:br/>
            <a:r>
              <a:rPr b="1" lang="en-US" sz="2800" spc="-1" strike="noStrike">
                <a:solidFill>
                  <a:srgbClr val="234465"/>
                </a:solidFill>
                <a:latin typeface="Consolas"/>
              </a:rPr>
              <a:t>    </a:t>
            </a:r>
            <a:r>
              <a:rPr b="1" lang="en-US" sz="2800" spc="-1" strike="noStrike">
                <a:solidFill>
                  <a:srgbClr val="1a334c"/>
                </a:solidFill>
                <a:latin typeface="Consolas"/>
              </a:rPr>
              <a:t>&lt;th&gt;</a:t>
            </a:r>
            <a:r>
              <a:rPr b="1" lang="en-US" sz="2800" spc="-1" strike="noStrike">
                <a:solidFill>
                  <a:srgbClr val="234465"/>
                </a:solidFill>
                <a:latin typeface="Consolas"/>
              </a:rPr>
              <a:t>Age</a:t>
            </a:r>
            <a:r>
              <a:rPr b="1" lang="en-US" sz="2800" spc="-1" strike="noStrike">
                <a:solidFill>
                  <a:srgbClr val="1a334c"/>
                </a:solidFill>
                <a:latin typeface="Consolas"/>
              </a:rPr>
              <a:t>&lt;/th&gt;</a:t>
            </a:r>
            <a:br/>
            <a:r>
              <a:rPr b="1" lang="en-US" sz="2800" spc="-1" strike="noStrike">
                <a:solidFill>
                  <a:srgbClr val="234465"/>
                </a:solidFill>
                <a:latin typeface="Consolas"/>
              </a:rPr>
              <a:t>  </a:t>
            </a:r>
            <a:r>
              <a:rPr b="1" lang="en-US" sz="2800" spc="-1" strike="noStrike">
                <a:solidFill>
                  <a:srgbClr val="1a334c"/>
                </a:solidFill>
                <a:latin typeface="Consolas"/>
              </a:rPr>
              <a:t>&lt;/tr&gt;</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br/>
            <a:r>
              <a:rPr b="1" lang="en-US" sz="2800" spc="-1" strike="noStrike">
                <a:solidFill>
                  <a:srgbClr val="1a334c"/>
                </a:solidFill>
                <a:latin typeface="Consolas"/>
              </a:rPr>
              <a:t>&lt;/table&gt;</a:t>
            </a:r>
            <a:endParaRPr b="0" lang="en-US" sz="2800" spc="-1" strike="noStrike">
              <a:latin typeface="Arial"/>
            </a:endParaRPr>
          </a:p>
        </p:txBody>
      </p:sp>
      <p:sp>
        <p:nvSpPr>
          <p:cNvPr id="468" name="CustomShape 4"/>
          <p:cNvSpPr/>
          <p:nvPr/>
        </p:nvSpPr>
        <p:spPr>
          <a:xfrm>
            <a:off x="1293840" y="3657600"/>
            <a:ext cx="3428640" cy="837720"/>
          </a:xfrm>
          <a:prstGeom prst="wedgeRoundRectCallout">
            <a:avLst>
              <a:gd name="adj1" fmla="val -32158"/>
              <a:gd name="adj2" fmla="val -81395"/>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Defines a table header</a:t>
            </a:r>
            <a:endParaRPr b="0" lang="en-US" sz="2800" spc="-1" strike="noStrike">
              <a:latin typeface="Arial"/>
            </a:endParaRPr>
          </a:p>
        </p:txBody>
      </p:sp>
      <p:pic>
        <p:nvPicPr>
          <p:cNvPr id="469" name="Picture 2" descr=""/>
          <p:cNvPicPr/>
          <p:nvPr/>
        </p:nvPicPr>
        <p:blipFill>
          <a:blip r:embed="rId1"/>
          <a:stretch/>
        </p:blipFill>
        <p:spPr>
          <a:xfrm>
            <a:off x="6475320" y="3124080"/>
            <a:ext cx="4812120" cy="456840"/>
          </a:xfrm>
          <a:prstGeom prst="rect">
            <a:avLst/>
          </a:prstGeom>
          <a:ln>
            <a:noFill/>
          </a:ln>
        </p:spPr>
      </p:pic>
      <p:sp>
        <p:nvSpPr>
          <p:cNvPr id="470" name="CustomShape 5"/>
          <p:cNvSpPr/>
          <p:nvPr/>
        </p:nvSpPr>
        <p:spPr>
          <a:xfrm>
            <a:off x="1293840" y="2971800"/>
            <a:ext cx="833760" cy="38052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advTm="5000" p14:dur="2000"/>
    </mc:Choice>
    <mc:Fallback>
      <p:transition spd="slow" advTm="5000"/>
    </mc:Fallback>
  </mc:AlternateContent>
  <p:timing>
    <p:tnLst>
      <p:par>
        <p:cTn id="389" dur="indefinite" restart="never" nodeType="tmRoot">
          <p:childTnLst>
            <p:seq>
              <p:cTn id="390" dur="indefinite" nodeType="mainSeq">
                <p:childTnLst>
                  <p:par>
                    <p:cTn id="391" fill="hold">
                      <p:stCondLst>
                        <p:cond delay="indefinite"/>
                      </p:stCondLst>
                      <p:childTnLst>
                        <p:par>
                          <p:cTn id="392" fill="hold">
                            <p:stCondLst>
                              <p:cond delay="0"/>
                            </p:stCondLst>
                            <p:childTnLst>
                              <p:par>
                                <p:cTn id="393" nodeType="clickEffect" fill="hold" presetClass="entr" presetID="1">
                                  <p:stCondLst>
                                    <p:cond delay="0"/>
                                  </p:stCondLst>
                                  <p:childTnLst>
                                    <p:set>
                                      <p:cBhvr>
                                        <p:cTn id="394"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5916C9F8-9CBA-4948-A6FE-7588D7859221}" type="slidenum">
              <a:rPr b="0" lang="en-US" sz="1000" spc="-1" strike="noStrike">
                <a:solidFill>
                  <a:srgbClr val="234465"/>
                </a:solidFill>
                <a:latin typeface="Calibri"/>
              </a:rPr>
              <a:t>&lt;number&gt;</a:t>
            </a:fld>
            <a:endParaRPr b="0" lang="en-US" sz="1000" spc="-1" strike="noStrike">
              <a:latin typeface="Times New Roman"/>
            </a:endParaRPr>
          </a:p>
        </p:txBody>
      </p:sp>
      <p:sp>
        <p:nvSpPr>
          <p:cNvPr id="472"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Tables</a:t>
            </a:r>
            <a:endParaRPr b="0" lang="en-US" sz="4000" spc="-1" strike="noStrike">
              <a:solidFill>
                <a:srgbClr val="234465"/>
              </a:solidFill>
              <a:latin typeface="Calibri"/>
            </a:endParaRPr>
          </a:p>
        </p:txBody>
      </p:sp>
      <p:sp>
        <p:nvSpPr>
          <p:cNvPr id="473" name="CustomShape 3"/>
          <p:cNvSpPr/>
          <p:nvPr/>
        </p:nvSpPr>
        <p:spPr>
          <a:xfrm>
            <a:off x="405720" y="1138680"/>
            <a:ext cx="11353320" cy="53355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1a334c"/>
                </a:solidFill>
                <a:latin typeface="Consolas"/>
              </a:rPr>
              <a:t>&lt;table&gt;</a:t>
            </a:r>
            <a:br/>
            <a:r>
              <a:rPr b="1" lang="en-US" sz="2800" spc="-1" strike="noStrike">
                <a:solidFill>
                  <a:srgbClr val="234465"/>
                </a:solidFill>
                <a:latin typeface="Consolas"/>
              </a:rPr>
              <a:t>  </a:t>
            </a:r>
            <a:r>
              <a:rPr b="1" lang="en-US" sz="2800" spc="-1" strike="noStrike">
                <a:solidFill>
                  <a:srgbClr val="1a334c"/>
                </a:solidFill>
                <a:latin typeface="Consolas"/>
              </a:rPr>
              <a:t>&lt;tr&gt;</a:t>
            </a:r>
            <a:br/>
            <a:r>
              <a:rPr b="1" lang="en-US" sz="2800" spc="-1" strike="noStrike">
                <a:solidFill>
                  <a:srgbClr val="234465"/>
                </a:solidFill>
                <a:latin typeface="Consolas"/>
              </a:rPr>
              <a:t>    </a:t>
            </a:r>
            <a:r>
              <a:rPr b="1" lang="en-US" sz="2800" spc="-1" strike="noStrike">
                <a:solidFill>
                  <a:srgbClr val="1a334c"/>
                </a:solidFill>
                <a:latin typeface="Consolas"/>
              </a:rPr>
              <a:t>&lt;th&gt;</a:t>
            </a:r>
            <a:r>
              <a:rPr b="1" lang="en-US" sz="2800" spc="-1" strike="noStrike">
                <a:solidFill>
                  <a:srgbClr val="234465"/>
                </a:solidFill>
                <a:latin typeface="Consolas"/>
              </a:rPr>
              <a:t>Firstname</a:t>
            </a:r>
            <a:r>
              <a:rPr b="1" lang="en-US" sz="2800" spc="-1" strike="noStrike">
                <a:solidFill>
                  <a:srgbClr val="1a334c"/>
                </a:solidFill>
                <a:latin typeface="Consolas"/>
              </a:rPr>
              <a:t>&lt;/th&gt;</a:t>
            </a:r>
            <a:br/>
            <a:r>
              <a:rPr b="1" lang="en-US" sz="2800" spc="-1" strike="noStrike">
                <a:solidFill>
                  <a:srgbClr val="234465"/>
                </a:solidFill>
                <a:latin typeface="Consolas"/>
              </a:rPr>
              <a:t>    </a:t>
            </a:r>
            <a:r>
              <a:rPr b="1" lang="en-US" sz="2800" spc="-1" strike="noStrike">
                <a:solidFill>
                  <a:srgbClr val="1a334c"/>
                </a:solidFill>
                <a:latin typeface="Consolas"/>
              </a:rPr>
              <a:t>&lt;th&gt;</a:t>
            </a:r>
            <a:r>
              <a:rPr b="1" lang="en-US" sz="2800" spc="-1" strike="noStrike">
                <a:solidFill>
                  <a:srgbClr val="234465"/>
                </a:solidFill>
                <a:latin typeface="Consolas"/>
              </a:rPr>
              <a:t>Lastname</a:t>
            </a:r>
            <a:r>
              <a:rPr b="1" lang="en-US" sz="2800" spc="-1" strike="noStrike">
                <a:solidFill>
                  <a:srgbClr val="1a334c"/>
                </a:solidFill>
                <a:latin typeface="Consolas"/>
              </a:rPr>
              <a:t>&lt;/th&gt;</a:t>
            </a:r>
            <a:r>
              <a:rPr b="1" lang="en-US" sz="2800" spc="-1" strike="noStrike">
                <a:solidFill>
                  <a:srgbClr val="234465"/>
                </a:solidFill>
                <a:latin typeface="Consolas"/>
              </a:rPr>
              <a:t> </a:t>
            </a:r>
            <a:br/>
            <a:r>
              <a:rPr b="1" lang="en-US" sz="2800" spc="-1" strike="noStrike">
                <a:solidFill>
                  <a:srgbClr val="234465"/>
                </a:solidFill>
                <a:latin typeface="Consolas"/>
              </a:rPr>
              <a:t>    </a:t>
            </a:r>
            <a:r>
              <a:rPr b="1" lang="en-US" sz="2800" spc="-1" strike="noStrike">
                <a:solidFill>
                  <a:srgbClr val="1a334c"/>
                </a:solidFill>
                <a:latin typeface="Consolas"/>
              </a:rPr>
              <a:t>&lt;th&gt;</a:t>
            </a:r>
            <a:r>
              <a:rPr b="1" lang="en-US" sz="2800" spc="-1" strike="noStrike">
                <a:solidFill>
                  <a:srgbClr val="234465"/>
                </a:solidFill>
                <a:latin typeface="Consolas"/>
              </a:rPr>
              <a:t>Age</a:t>
            </a:r>
            <a:r>
              <a:rPr b="1" lang="en-US" sz="2800" spc="-1" strike="noStrike">
                <a:solidFill>
                  <a:srgbClr val="1a334c"/>
                </a:solidFill>
                <a:latin typeface="Consolas"/>
              </a:rPr>
              <a:t>&lt;/th&gt;</a:t>
            </a:r>
            <a:br/>
            <a:r>
              <a:rPr b="1" lang="en-US" sz="2800" spc="-1" strike="noStrike">
                <a:solidFill>
                  <a:srgbClr val="234465"/>
                </a:solidFill>
                <a:latin typeface="Consolas"/>
              </a:rPr>
              <a:t>  </a:t>
            </a:r>
            <a:r>
              <a:rPr b="1" lang="en-US" sz="2800" spc="-1" strike="noStrike">
                <a:solidFill>
                  <a:srgbClr val="1a334c"/>
                </a:solidFill>
                <a:latin typeface="Consolas"/>
              </a:rPr>
              <a:t>&lt;/tr&gt;</a:t>
            </a:r>
            <a:br/>
            <a:r>
              <a:rPr b="1" lang="en-US" sz="2800" spc="-1" strike="noStrike">
                <a:solidFill>
                  <a:srgbClr val="234465"/>
                </a:solidFill>
                <a:latin typeface="Consolas"/>
              </a:rPr>
              <a:t>  </a:t>
            </a:r>
            <a:r>
              <a:rPr b="1" lang="en-US" sz="2800" spc="-1" strike="noStrike">
                <a:solidFill>
                  <a:srgbClr val="1a334c"/>
                </a:solidFill>
                <a:latin typeface="Consolas"/>
              </a:rPr>
              <a:t>&lt;tr&gt;</a:t>
            </a:r>
            <a:br/>
            <a:r>
              <a:rPr b="1" lang="en-US" sz="2800" spc="-1" strike="noStrike">
                <a:solidFill>
                  <a:srgbClr val="234465"/>
                </a:solidFill>
                <a:latin typeface="Consolas"/>
              </a:rPr>
              <a:t>    </a:t>
            </a:r>
            <a:r>
              <a:rPr b="1" lang="en-US" sz="2800" spc="-1" strike="noStrike">
                <a:solidFill>
                  <a:srgbClr val="1a334c"/>
                </a:solidFill>
                <a:latin typeface="Consolas"/>
              </a:rPr>
              <a:t>&lt;td&gt;</a:t>
            </a:r>
            <a:r>
              <a:rPr b="1" lang="en-US" sz="2800" spc="-1" strike="noStrike">
                <a:solidFill>
                  <a:srgbClr val="234465"/>
                </a:solidFill>
                <a:latin typeface="Consolas"/>
              </a:rPr>
              <a:t>Jill</a:t>
            </a:r>
            <a:r>
              <a:rPr b="1" lang="en-US" sz="2800" spc="-1" strike="noStrike">
                <a:solidFill>
                  <a:srgbClr val="1a334c"/>
                </a:solidFill>
                <a:latin typeface="Consolas"/>
              </a:rPr>
              <a:t>&lt;/td&gt;</a:t>
            </a:r>
            <a:br/>
            <a:r>
              <a:rPr b="1" lang="en-US" sz="2800" spc="-1" strike="noStrike">
                <a:solidFill>
                  <a:srgbClr val="234465"/>
                </a:solidFill>
                <a:latin typeface="Consolas"/>
              </a:rPr>
              <a:t>    </a:t>
            </a:r>
            <a:r>
              <a:rPr b="1" lang="en-US" sz="2800" spc="-1" strike="noStrike">
                <a:solidFill>
                  <a:srgbClr val="1a334c"/>
                </a:solidFill>
                <a:latin typeface="Consolas"/>
              </a:rPr>
              <a:t>&lt;td&gt;</a:t>
            </a:r>
            <a:r>
              <a:rPr b="1" lang="en-US" sz="2800" spc="-1" strike="noStrike">
                <a:solidFill>
                  <a:srgbClr val="234465"/>
                </a:solidFill>
                <a:latin typeface="Consolas"/>
              </a:rPr>
              <a:t>Smith</a:t>
            </a:r>
            <a:r>
              <a:rPr b="1" lang="en-US" sz="2800" spc="-1" strike="noStrike">
                <a:solidFill>
                  <a:srgbClr val="1a334c"/>
                </a:solidFill>
                <a:latin typeface="Consolas"/>
              </a:rPr>
              <a:t>&lt;/td&gt;</a:t>
            </a:r>
            <a:r>
              <a:rPr b="1" lang="en-US" sz="2800" spc="-1" strike="noStrike">
                <a:solidFill>
                  <a:srgbClr val="234465"/>
                </a:solidFill>
                <a:latin typeface="Consolas"/>
              </a:rPr>
              <a:t> </a:t>
            </a:r>
            <a:br/>
            <a:r>
              <a:rPr b="1" lang="en-US" sz="2800" spc="-1" strike="noStrike">
                <a:solidFill>
                  <a:srgbClr val="234465"/>
                </a:solidFill>
                <a:latin typeface="Consolas"/>
              </a:rPr>
              <a:t>    </a:t>
            </a:r>
            <a:r>
              <a:rPr b="1" lang="en-US" sz="2800" spc="-1" strike="noStrike">
                <a:solidFill>
                  <a:srgbClr val="1a334c"/>
                </a:solidFill>
                <a:latin typeface="Consolas"/>
              </a:rPr>
              <a:t>&lt;td&gt;</a:t>
            </a:r>
            <a:r>
              <a:rPr b="1" lang="en-US" sz="2800" spc="-1" strike="noStrike">
                <a:solidFill>
                  <a:srgbClr val="234465"/>
                </a:solidFill>
                <a:latin typeface="Consolas"/>
              </a:rPr>
              <a:t>50</a:t>
            </a:r>
            <a:r>
              <a:rPr b="1" lang="en-US" sz="2800" spc="-1" strike="noStrike">
                <a:solidFill>
                  <a:srgbClr val="1a334c"/>
                </a:solidFill>
                <a:latin typeface="Consolas"/>
              </a:rPr>
              <a:t>&lt;/td&gt;</a:t>
            </a:r>
            <a:endParaRPr b="0" lang="en-US" sz="2800" spc="-1" strike="noStrike">
              <a:latin typeface="Arial"/>
            </a:endParaRPr>
          </a:p>
          <a:p>
            <a:pPr>
              <a:lnSpc>
                <a:spcPct val="100000"/>
              </a:lnSpc>
            </a:pPr>
            <a:r>
              <a:rPr b="1" lang="en-US" sz="2800" spc="-1" strike="noStrike">
                <a:solidFill>
                  <a:srgbClr val="234465"/>
                </a:solidFill>
                <a:latin typeface="Consolas"/>
              </a:rPr>
              <a:t>  </a:t>
            </a:r>
            <a:r>
              <a:rPr b="1" lang="en-US" sz="2800" spc="-1" strike="noStrike">
                <a:solidFill>
                  <a:srgbClr val="1a334c"/>
                </a:solidFill>
                <a:latin typeface="Consolas"/>
              </a:rPr>
              <a:t>&lt;/tr&gt;</a:t>
            </a:r>
            <a:br/>
            <a:r>
              <a:rPr b="1" lang="en-US" sz="2800" spc="-1" strike="noStrike">
                <a:solidFill>
                  <a:srgbClr val="1a334c"/>
                </a:solidFill>
                <a:latin typeface="Consolas"/>
              </a:rPr>
              <a:t>&lt;/table&gt;</a:t>
            </a:r>
            <a:endParaRPr b="0" lang="en-US" sz="2800" spc="-1" strike="noStrike">
              <a:latin typeface="Arial"/>
            </a:endParaRPr>
          </a:p>
        </p:txBody>
      </p:sp>
      <p:sp>
        <p:nvSpPr>
          <p:cNvPr id="474" name="CustomShape 4"/>
          <p:cNvSpPr/>
          <p:nvPr/>
        </p:nvSpPr>
        <p:spPr>
          <a:xfrm>
            <a:off x="1370160" y="5686920"/>
            <a:ext cx="3428640" cy="837720"/>
          </a:xfrm>
          <a:prstGeom prst="wedgeRoundRectCallout">
            <a:avLst>
              <a:gd name="adj1" fmla="val -29364"/>
              <a:gd name="adj2" fmla="val -69966"/>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Defines a table cell</a:t>
            </a:r>
            <a:endParaRPr b="0" lang="en-US" sz="2800" spc="-1" strike="noStrike">
              <a:latin typeface="Arial"/>
            </a:endParaRPr>
          </a:p>
        </p:txBody>
      </p:sp>
      <p:pic>
        <p:nvPicPr>
          <p:cNvPr id="475" name="Picture 2" descr=""/>
          <p:cNvPicPr/>
          <p:nvPr/>
        </p:nvPicPr>
        <p:blipFill>
          <a:blip r:embed="rId1"/>
          <a:stretch/>
        </p:blipFill>
        <p:spPr>
          <a:xfrm>
            <a:off x="6475320" y="3124080"/>
            <a:ext cx="4812120" cy="1218960"/>
          </a:xfrm>
          <a:prstGeom prst="rect">
            <a:avLst/>
          </a:prstGeom>
          <a:ln>
            <a:noFill/>
          </a:ln>
        </p:spPr>
      </p:pic>
      <p:pic>
        <p:nvPicPr>
          <p:cNvPr id="476" name="Picture 2" descr=""/>
          <p:cNvPicPr/>
          <p:nvPr/>
        </p:nvPicPr>
        <p:blipFill>
          <a:blip r:embed="rId2"/>
          <a:stretch/>
        </p:blipFill>
        <p:spPr>
          <a:xfrm>
            <a:off x="6475320" y="3124080"/>
            <a:ext cx="4812120" cy="456840"/>
          </a:xfrm>
          <a:prstGeom prst="rect">
            <a:avLst/>
          </a:prstGeom>
          <a:ln>
            <a:noFill/>
          </a:ln>
        </p:spPr>
      </p:pic>
      <p:sp>
        <p:nvSpPr>
          <p:cNvPr id="477" name="CustomShape 5"/>
          <p:cNvSpPr/>
          <p:nvPr/>
        </p:nvSpPr>
        <p:spPr>
          <a:xfrm>
            <a:off x="1269720" y="5115600"/>
            <a:ext cx="807480" cy="38052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advTm="5000" p14:dur="2000"/>
    </mc:Choice>
    <mc:Fallback>
      <p:transition spd="slow" advTm="5000"/>
    </mc:Fallback>
  </mc:AlternateContent>
  <p:timing>
    <p:tnLst>
      <p:par>
        <p:cTn id="395" dur="indefinite" restart="never" nodeType="tmRoot">
          <p:childTnLst>
            <p:seq>
              <p:cTn id="396" dur="indefinite" nodeType="mainSeq">
                <p:childTnLst>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7A605715-4D33-4426-BCD5-E74E1DBE947D}" type="slidenum">
              <a:rPr b="0" lang="en-US" sz="1000" spc="-1" strike="noStrike">
                <a:solidFill>
                  <a:srgbClr val="234465"/>
                </a:solidFill>
                <a:latin typeface="Calibri"/>
              </a:rPr>
              <a:t>&lt;number&gt;</a:t>
            </a:fld>
            <a:endParaRPr b="0" lang="en-US" sz="1000" spc="-1" strike="noStrike">
              <a:latin typeface="Times New Roman"/>
            </a:endParaRPr>
          </a:p>
        </p:txBody>
      </p:sp>
      <p:sp>
        <p:nvSpPr>
          <p:cNvPr id="479"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Table Attributes</a:t>
            </a:r>
            <a:endParaRPr b="0" lang="en-US" sz="4000" spc="-1" strike="noStrike">
              <a:solidFill>
                <a:srgbClr val="234465"/>
              </a:solidFill>
              <a:latin typeface="Calibri"/>
            </a:endParaRPr>
          </a:p>
        </p:txBody>
      </p:sp>
      <p:sp>
        <p:nvSpPr>
          <p:cNvPr id="480" name="CustomShape 3"/>
          <p:cNvSpPr/>
          <p:nvPr/>
        </p:nvSpPr>
        <p:spPr>
          <a:xfrm>
            <a:off x="405720" y="1138680"/>
            <a:ext cx="11353320" cy="533700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400" spc="-1" strike="noStrike">
                <a:solidFill>
                  <a:srgbClr val="1a334c"/>
                </a:solidFill>
                <a:latin typeface="Consolas"/>
              </a:rPr>
              <a:t>&lt;table border="1"&gt;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&lt;tr&gt;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&lt;th&gt;</a:t>
            </a:r>
            <a:r>
              <a:rPr b="1" lang="en-US" sz="2400" spc="-1" strike="noStrike">
                <a:solidFill>
                  <a:srgbClr val="234465"/>
                </a:solidFill>
                <a:latin typeface="Consolas"/>
              </a:rPr>
              <a:t>Month</a:t>
            </a:r>
            <a:r>
              <a:rPr b="1" lang="en-US" sz="2400" spc="-1" strike="noStrike">
                <a:solidFill>
                  <a:srgbClr val="1a334c"/>
                </a:solidFill>
                <a:latin typeface="Consolas"/>
              </a:rPr>
              <a:t>&lt;/th&gt;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&lt;th&gt;</a:t>
            </a:r>
            <a:r>
              <a:rPr b="1" lang="en-US" sz="2400" spc="-1" strike="noStrike">
                <a:solidFill>
                  <a:srgbClr val="234465"/>
                </a:solidFill>
                <a:latin typeface="Consolas"/>
              </a:rPr>
              <a:t>Savings</a:t>
            </a:r>
            <a:r>
              <a:rPr b="1" lang="en-US" sz="2400" spc="-1" strike="noStrike">
                <a:solidFill>
                  <a:srgbClr val="1a334c"/>
                </a:solidFill>
                <a:latin typeface="Consolas"/>
              </a:rPr>
              <a:t>&lt;/th&gt;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&lt;/tr&gt;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&lt;tr&gt;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&lt;td&gt;</a:t>
            </a:r>
            <a:r>
              <a:rPr b="1" lang="en-US" sz="2400" spc="-1" strike="noStrike">
                <a:solidFill>
                  <a:srgbClr val="234465"/>
                </a:solidFill>
                <a:latin typeface="Consolas"/>
              </a:rPr>
              <a:t>January</a:t>
            </a:r>
            <a:r>
              <a:rPr b="1" lang="en-US" sz="2400" spc="-1" strike="noStrike">
                <a:solidFill>
                  <a:srgbClr val="1a334c"/>
                </a:solidFill>
                <a:latin typeface="Consolas"/>
              </a:rPr>
              <a:t>&lt;/td&gt;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&lt;td&gt;</a:t>
            </a:r>
            <a:r>
              <a:rPr b="1" lang="en-US" sz="2400" spc="-1" strike="noStrike">
                <a:solidFill>
                  <a:srgbClr val="234465"/>
                </a:solidFill>
                <a:latin typeface="Consolas"/>
              </a:rPr>
              <a:t>$100</a:t>
            </a:r>
            <a:r>
              <a:rPr b="1" lang="en-US" sz="2400" spc="-1" strike="noStrike">
                <a:solidFill>
                  <a:srgbClr val="1a334c"/>
                </a:solidFill>
                <a:latin typeface="Consolas"/>
              </a:rPr>
              <a:t>&lt;/td&gt;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&lt;/tr&gt;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&lt;tr&gt;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&lt;td&gt;</a:t>
            </a:r>
            <a:r>
              <a:rPr b="1" lang="en-US" sz="2400" spc="-1" strike="noStrike">
                <a:solidFill>
                  <a:srgbClr val="234465"/>
                </a:solidFill>
                <a:latin typeface="Consolas"/>
              </a:rPr>
              <a:t>February</a:t>
            </a:r>
            <a:r>
              <a:rPr b="1" lang="en-US" sz="2400" spc="-1" strike="noStrike">
                <a:solidFill>
                  <a:srgbClr val="1a334c"/>
                </a:solidFill>
                <a:latin typeface="Consolas"/>
              </a:rPr>
              <a:t>&lt;/td&gt;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&lt;td&gt;</a:t>
            </a:r>
            <a:r>
              <a:rPr b="1" lang="en-US" sz="2400" spc="-1" strike="noStrike">
                <a:solidFill>
                  <a:srgbClr val="234465"/>
                </a:solidFill>
                <a:latin typeface="Consolas"/>
              </a:rPr>
              <a:t>$80</a:t>
            </a:r>
            <a:r>
              <a:rPr b="1" lang="en-US" sz="2400" spc="-1" strike="noStrike">
                <a:solidFill>
                  <a:srgbClr val="1a334c"/>
                </a:solidFill>
                <a:latin typeface="Consolas"/>
              </a:rPr>
              <a:t>&lt;/td&gt;</a:t>
            </a:r>
            <a:endParaRPr b="0" lang="en-US" sz="2400" spc="-1" strike="noStrike">
              <a:latin typeface="Arial"/>
            </a:endParaRPr>
          </a:p>
          <a:p>
            <a:pPr>
              <a:lnSpc>
                <a:spcPct val="100000"/>
              </a:lnSpc>
            </a:pPr>
            <a:r>
              <a:rPr b="1" lang="en-US" sz="2400" spc="-1" strike="noStrike">
                <a:solidFill>
                  <a:srgbClr val="1a334c"/>
                </a:solidFill>
                <a:latin typeface="Consolas"/>
              </a:rPr>
              <a:t>  </a:t>
            </a:r>
            <a:r>
              <a:rPr b="1" lang="en-US" sz="2400" spc="-1" strike="noStrike">
                <a:solidFill>
                  <a:srgbClr val="1a334c"/>
                </a:solidFill>
                <a:latin typeface="Consolas"/>
              </a:rPr>
              <a:t>&lt;/tr&gt;</a:t>
            </a:r>
            <a:endParaRPr b="0" lang="en-US" sz="2400" spc="-1" strike="noStrike">
              <a:latin typeface="Arial"/>
            </a:endParaRPr>
          </a:p>
          <a:p>
            <a:pPr>
              <a:lnSpc>
                <a:spcPct val="100000"/>
              </a:lnSpc>
            </a:pPr>
            <a:r>
              <a:rPr b="1" lang="en-US" sz="2400" spc="-1" strike="noStrike">
                <a:solidFill>
                  <a:srgbClr val="1a334c"/>
                </a:solidFill>
                <a:latin typeface="Consolas"/>
              </a:rPr>
              <a:t>&lt;/table&gt;</a:t>
            </a:r>
            <a:endParaRPr b="0" lang="en-US" sz="2400" spc="-1" strike="noStrike">
              <a:latin typeface="Arial"/>
            </a:endParaRPr>
          </a:p>
        </p:txBody>
      </p:sp>
      <p:sp>
        <p:nvSpPr>
          <p:cNvPr id="481" name="CustomShape 4"/>
          <p:cNvSpPr/>
          <p:nvPr/>
        </p:nvSpPr>
        <p:spPr>
          <a:xfrm>
            <a:off x="1674720" y="1237320"/>
            <a:ext cx="1752120" cy="38052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482" name="CustomShape 5"/>
          <p:cNvSpPr/>
          <p:nvPr/>
        </p:nvSpPr>
        <p:spPr>
          <a:xfrm>
            <a:off x="2550960" y="2057400"/>
            <a:ext cx="3924000" cy="1294920"/>
          </a:xfrm>
          <a:prstGeom prst="wedgeRoundRectCallout">
            <a:avLst>
              <a:gd name="adj1" fmla="val -41102"/>
              <a:gd name="adj2" fmla="val -85704"/>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Defines whether the table border should be visible</a:t>
            </a:r>
            <a:endParaRPr b="0" lang="en-US" sz="2800" spc="-1" strike="noStrike">
              <a:latin typeface="Arial"/>
            </a:endParaRPr>
          </a:p>
        </p:txBody>
      </p:sp>
      <p:pic>
        <p:nvPicPr>
          <p:cNvPr id="483" name="Picture 2" descr=""/>
          <p:cNvPicPr/>
          <p:nvPr/>
        </p:nvPicPr>
        <p:blipFill>
          <a:blip r:embed="rId1"/>
          <a:stretch/>
        </p:blipFill>
        <p:spPr>
          <a:xfrm>
            <a:off x="5713560" y="3581280"/>
            <a:ext cx="5480640" cy="2666520"/>
          </a:xfrm>
          <a:prstGeom prst="rect">
            <a:avLst/>
          </a:prstGeom>
          <a:ln>
            <a:noFill/>
          </a:ln>
        </p:spPr>
      </p:pic>
    </p:spTree>
  </p:cSld>
  <mc:AlternateContent>
    <mc:Choice Requires="p14">
      <p:transition spd="slow" advTm="5000" p14:dur="2000"/>
    </mc:Choice>
    <mc:Fallback>
      <p:transition spd="slow" advTm="5000"/>
    </mc:Fallback>
  </mc:AlternateContent>
  <p:timing>
    <p:tnLst>
      <p:par>
        <p:cTn id="401" dur="indefinite" restart="never" nodeType="tmRoot">
          <p:childTnLst>
            <p:seq>
              <p:cTn id="402" dur="indefinite" nodeType="mainSeq">
                <p:childTnLst>
                  <p:par>
                    <p:cTn id="403" fill="hold">
                      <p:stCondLst>
                        <p:cond delay="indefinite"/>
                      </p:stCondLst>
                      <p:childTnLst>
                        <p:par>
                          <p:cTn id="404" fill="hold">
                            <p:stCondLst>
                              <p:cond delay="0"/>
                            </p:stCondLst>
                            <p:childTnLst>
                              <p:par>
                                <p:cTn id="405" nodeType="clickEffect" fill="hold" presetClass="entr" presetID="1">
                                  <p:stCondLst>
                                    <p:cond delay="0"/>
                                  </p:stCondLst>
                                  <p:childTnLst>
                                    <p:set>
                                      <p:cBhvr>
                                        <p:cTn id="406" dur="1" fill="hold">
                                          <p:stCondLst>
                                            <p:cond delay="0"/>
                                          </p:stCondLst>
                                        </p:cTn>
                                        <p:tgtEl>
                                          <p:spTgt spid="482"/>
                                        </p:tgtEl>
                                        <p:attrNameLst>
                                          <p:attrName>style.visibility</p:attrName>
                                        </p:attrNameLst>
                                      </p:cBhvr>
                                      <p:to>
                                        <p:strVal val="visible"/>
                                      </p:to>
                                    </p:set>
                                  </p:childTnLst>
                                </p:cTn>
                              </p:par>
                              <p:par>
                                <p:cTn id="407" nodeType="withEffect" fill="hold" presetClass="entr" presetID="1">
                                  <p:stCondLst>
                                    <p:cond delay="0"/>
                                  </p:stCondLst>
                                  <p:childTnLst>
                                    <p:set>
                                      <p:cBhvr>
                                        <p:cTn id="408" dur="1" fill="hold">
                                          <p:stCondLst>
                                            <p:cond delay="0"/>
                                          </p:stCondLst>
                                        </p:cTn>
                                        <p:tgtEl>
                                          <p:spTgt spid="481"/>
                                        </p:tgtEl>
                                        <p:attrNameLst>
                                          <p:attrName>style.visibility</p:attrName>
                                        </p:attrNameLst>
                                      </p:cBhvr>
                                      <p:to>
                                        <p:strVal val="visible"/>
                                      </p:to>
                                    </p:set>
                                  </p:childTnLst>
                                </p:cTn>
                              </p:par>
                              <p:par>
                                <p:cTn id="409" nodeType="withEffect" fill="hold" presetClass="entr" presetID="1">
                                  <p:stCondLst>
                                    <p:cond delay="0"/>
                                  </p:stCondLst>
                                  <p:childTnLst>
                                    <p:set>
                                      <p:cBhvr>
                                        <p:cTn id="410"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2055960" y="2989080"/>
            <a:ext cx="2209320" cy="38052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485"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B6A2298D-4E7F-465C-934A-008F9131AC09}" type="slidenum">
              <a:rPr b="0" lang="en-US" sz="1000" spc="-1" strike="noStrike">
                <a:solidFill>
                  <a:srgbClr val="234465"/>
                </a:solidFill>
                <a:latin typeface="Calibri"/>
              </a:rPr>
              <a:t>&lt;number&gt;</a:t>
            </a:fld>
            <a:endParaRPr b="0" lang="en-US" sz="1000" spc="-1" strike="noStrike">
              <a:latin typeface="Times New Roman"/>
            </a:endParaRPr>
          </a:p>
        </p:txBody>
      </p:sp>
      <p:sp>
        <p:nvSpPr>
          <p:cNvPr id="486" name="TextShape 3"/>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Table Attributes (2)</a:t>
            </a:r>
            <a:endParaRPr b="0" lang="en-US" sz="4000" spc="-1" strike="noStrike">
              <a:solidFill>
                <a:srgbClr val="234465"/>
              </a:solidFill>
              <a:latin typeface="Calibri"/>
            </a:endParaRPr>
          </a:p>
        </p:txBody>
      </p:sp>
      <p:sp>
        <p:nvSpPr>
          <p:cNvPr id="487" name="CustomShape 4"/>
          <p:cNvSpPr/>
          <p:nvPr/>
        </p:nvSpPr>
        <p:spPr>
          <a:xfrm>
            <a:off x="405720" y="1138680"/>
            <a:ext cx="11353320" cy="53355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1a334c"/>
                </a:solidFill>
                <a:latin typeface="Consolas"/>
              </a:rPr>
              <a:t>&lt;h2&gt;</a:t>
            </a:r>
            <a:r>
              <a:rPr b="1" lang="en-US" sz="2800" spc="-1" strike="noStrike">
                <a:solidFill>
                  <a:srgbClr val="234465"/>
                </a:solidFill>
                <a:latin typeface="Consolas"/>
              </a:rPr>
              <a:t>Cell that spans two columns:</a:t>
            </a:r>
            <a:r>
              <a:rPr b="1" lang="en-US" sz="2800" spc="-1" strike="noStrike">
                <a:solidFill>
                  <a:srgbClr val="1a334c"/>
                </a:solidFill>
                <a:latin typeface="Consolas"/>
              </a:rPr>
              <a:t>&lt;/h2&gt;</a:t>
            </a:r>
            <a:endParaRPr b="0" lang="en-US" sz="2800" spc="-1" strike="noStrike">
              <a:latin typeface="Arial"/>
            </a:endParaRPr>
          </a:p>
          <a:p>
            <a:pPr>
              <a:lnSpc>
                <a:spcPct val="100000"/>
              </a:lnSpc>
            </a:pPr>
            <a:r>
              <a:rPr b="1" lang="en-US" sz="2800" spc="-1" strike="noStrike">
                <a:solidFill>
                  <a:srgbClr val="1a334c"/>
                </a:solidFill>
                <a:latin typeface="Consolas"/>
              </a:rPr>
              <a:t>&lt;table&gt;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&lt;th&gt;</a:t>
            </a:r>
            <a:r>
              <a:rPr b="1" lang="en-US" sz="2800" spc="-1" strike="noStrike">
                <a:solidFill>
                  <a:srgbClr val="234465"/>
                </a:solidFill>
                <a:latin typeface="Consolas"/>
              </a:rPr>
              <a:t>Name</a:t>
            </a:r>
            <a:r>
              <a:rPr b="1" lang="en-US" sz="2800" spc="-1" strike="noStrike">
                <a:solidFill>
                  <a:srgbClr val="1a334c"/>
                </a:solidFill>
                <a:latin typeface="Consolas"/>
              </a:rPr>
              <a:t>&lt;/th&gt;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&lt;th colspan="</a:t>
            </a:r>
            <a:r>
              <a:rPr b="1" lang="en-US" sz="2800" spc="-1" strike="noStrike">
                <a:solidFill>
                  <a:srgbClr val="234465"/>
                </a:solidFill>
                <a:latin typeface="Consolas"/>
              </a:rPr>
              <a:t>2</a:t>
            </a:r>
            <a:r>
              <a:rPr b="1" lang="en-US" sz="2800" spc="-1" strike="noStrike">
                <a:solidFill>
                  <a:srgbClr val="1a334c"/>
                </a:solidFill>
                <a:latin typeface="Consolas"/>
              </a:rPr>
              <a:t>"&gt;</a:t>
            </a:r>
            <a:r>
              <a:rPr b="1" lang="en-US" sz="2800" spc="-1" strike="noStrike">
                <a:solidFill>
                  <a:srgbClr val="234465"/>
                </a:solidFill>
                <a:latin typeface="Consolas"/>
              </a:rPr>
              <a:t>Telephone</a:t>
            </a:r>
            <a:r>
              <a:rPr b="1" lang="en-US" sz="2800" spc="-1" strike="noStrike">
                <a:solidFill>
                  <a:srgbClr val="1a334c"/>
                </a:solidFill>
                <a:latin typeface="Consolas"/>
              </a:rPr>
              <a:t>&lt;/th&gt;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&lt;td&gt;</a:t>
            </a:r>
            <a:r>
              <a:rPr b="1" lang="en-US" sz="2800" spc="-1" strike="noStrike">
                <a:solidFill>
                  <a:srgbClr val="234465"/>
                </a:solidFill>
                <a:latin typeface="Consolas"/>
              </a:rPr>
              <a:t>Bill Gates</a:t>
            </a:r>
            <a:r>
              <a:rPr b="1" lang="en-US" sz="2800" spc="-1" strike="noStrike">
                <a:solidFill>
                  <a:srgbClr val="1a334c"/>
                </a:solidFill>
                <a:latin typeface="Consolas"/>
              </a:rPr>
              <a:t>&lt;/td&gt;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&lt;td&gt;</a:t>
            </a:r>
            <a:r>
              <a:rPr b="1" lang="en-US" sz="2800" spc="-1" strike="noStrike">
                <a:solidFill>
                  <a:srgbClr val="234465"/>
                </a:solidFill>
                <a:latin typeface="Consolas"/>
              </a:rPr>
              <a:t>55577854</a:t>
            </a:r>
            <a:r>
              <a:rPr b="1" lang="en-US" sz="2800" spc="-1" strike="noStrike">
                <a:solidFill>
                  <a:srgbClr val="1a334c"/>
                </a:solidFill>
                <a:latin typeface="Consolas"/>
              </a:rPr>
              <a:t>&lt;/td&gt;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&lt;td&gt;</a:t>
            </a:r>
            <a:r>
              <a:rPr b="1" lang="en-US" sz="2800" spc="-1" strike="noStrike">
                <a:solidFill>
                  <a:srgbClr val="234465"/>
                </a:solidFill>
                <a:latin typeface="Consolas"/>
              </a:rPr>
              <a:t>55577855</a:t>
            </a:r>
            <a:r>
              <a:rPr b="1" lang="en-US" sz="2800" spc="-1" strike="noStrike">
                <a:solidFill>
                  <a:srgbClr val="1a334c"/>
                </a:solidFill>
                <a:latin typeface="Consolas"/>
              </a:rPr>
              <a:t>&lt;/td&gt;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&lt;/tr&gt;</a:t>
            </a:r>
            <a:endParaRPr b="0" lang="en-US" sz="2800" spc="-1" strike="noStrike">
              <a:latin typeface="Arial"/>
            </a:endParaRPr>
          </a:p>
          <a:p>
            <a:pPr>
              <a:lnSpc>
                <a:spcPct val="100000"/>
              </a:lnSpc>
            </a:pPr>
            <a:r>
              <a:rPr b="1" lang="en-US" sz="2800" spc="-1" strike="noStrike">
                <a:solidFill>
                  <a:srgbClr val="1a334c"/>
                </a:solidFill>
                <a:latin typeface="Consolas"/>
              </a:rPr>
              <a:t>&lt;/table&gt;</a:t>
            </a:r>
            <a:endParaRPr b="0" lang="en-US" sz="2800" spc="-1" strike="noStrike">
              <a:latin typeface="Arial"/>
            </a:endParaRPr>
          </a:p>
        </p:txBody>
      </p:sp>
      <p:sp>
        <p:nvSpPr>
          <p:cNvPr id="488" name="CustomShape 5"/>
          <p:cNvSpPr/>
          <p:nvPr/>
        </p:nvSpPr>
        <p:spPr>
          <a:xfrm>
            <a:off x="3122640" y="1752480"/>
            <a:ext cx="4243320" cy="837720"/>
          </a:xfrm>
          <a:prstGeom prst="wedgeRoundRectCallout">
            <a:avLst>
              <a:gd name="adj1" fmla="val -29621"/>
              <a:gd name="adj2" fmla="val 95562"/>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Defines how many columns the cell will span </a:t>
            </a:r>
            <a:endParaRPr b="0" lang="en-US" sz="2800" spc="-1" strike="noStrike">
              <a:latin typeface="Arial"/>
            </a:endParaRPr>
          </a:p>
        </p:txBody>
      </p:sp>
      <p:pic>
        <p:nvPicPr>
          <p:cNvPr id="489" name="Picture 2" descr=""/>
          <p:cNvPicPr/>
          <p:nvPr/>
        </p:nvPicPr>
        <p:blipFill>
          <a:blip r:embed="rId1"/>
          <a:stretch/>
        </p:blipFill>
        <p:spPr>
          <a:xfrm>
            <a:off x="5942160" y="3886200"/>
            <a:ext cx="5135760" cy="2133360"/>
          </a:xfrm>
          <a:prstGeom prst="rect">
            <a:avLst/>
          </a:prstGeom>
          <a:ln>
            <a:noFill/>
          </a:ln>
        </p:spPr>
      </p:pic>
      <p:sp>
        <p:nvSpPr>
          <p:cNvPr id="490" name="CustomShape 6"/>
          <p:cNvSpPr/>
          <p:nvPr/>
        </p:nvSpPr>
        <p:spPr>
          <a:xfrm>
            <a:off x="4189320" y="3276720"/>
            <a:ext cx="3809520" cy="1523520"/>
          </a:xfrm>
          <a:custGeom>
            <a:avLst/>
            <a:gdLst/>
            <a:ahLst/>
            <a:rect l="l" t="t" r="r" b="b"/>
            <a:pathLst>
              <a:path w="21600" h="21600">
                <a:moveTo>
                  <a:pt x="0" y="0"/>
                </a:moveTo>
                <a:lnTo>
                  <a:pt x="21600" y="21600"/>
                </a:lnTo>
              </a:path>
            </a:pathLst>
          </a:custGeom>
          <a:noFill/>
          <a:ln w="25560">
            <a:solidFill>
              <a:schemeClr val="tx2"/>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advTm="5000" p14:dur="2000"/>
    </mc:Choice>
    <mc:Fallback>
      <p:transition spd="slow" advTm="5000"/>
    </mc:Fallback>
  </mc:AlternateContent>
  <p:timing>
    <p:tnLst>
      <p:par>
        <p:cTn id="411" dur="indefinite" restart="never" nodeType="tmRoot">
          <p:childTnLst>
            <p:seq>
              <p:cTn id="412" dur="indefinite" nodeType="mainSeq">
                <p:childTnLst>
                  <p:par>
                    <p:cTn id="413" fill="hold">
                      <p:stCondLst>
                        <p:cond delay="indefinite"/>
                      </p:stCondLst>
                      <p:childTnLst>
                        <p:par>
                          <p:cTn id="414" fill="hold">
                            <p:stCondLst>
                              <p:cond delay="0"/>
                            </p:stCondLst>
                            <p:childTnLst>
                              <p:par>
                                <p:cTn id="415" nodeType="clickEffect" fill="hold" presetClass="entr" presetID="1">
                                  <p:stCondLst>
                                    <p:cond delay="0"/>
                                  </p:stCondLst>
                                  <p:childTnLst>
                                    <p:set>
                                      <p:cBhvr>
                                        <p:cTn id="416" dur="1" fill="hold">
                                          <p:stCondLst>
                                            <p:cond delay="0"/>
                                          </p:stCondLst>
                                        </p:cTn>
                                        <p:tgtEl>
                                          <p:spTgt spid="488"/>
                                        </p:tgtEl>
                                        <p:attrNameLst>
                                          <p:attrName>style.visibility</p:attrName>
                                        </p:attrNameLst>
                                      </p:cBhvr>
                                      <p:to>
                                        <p:strVal val="visible"/>
                                      </p:to>
                                    </p:set>
                                  </p:childTnLst>
                                </p:cTn>
                              </p:par>
                              <p:par>
                                <p:cTn id="417" nodeType="withEffect" fill="hold" presetClass="entr" presetID="1">
                                  <p:stCondLst>
                                    <p:cond delay="0"/>
                                  </p:stCondLst>
                                  <p:childTnLst>
                                    <p:set>
                                      <p:cBhvr>
                                        <p:cTn id="418" dur="1" fill="hold">
                                          <p:stCondLst>
                                            <p:cond delay="0"/>
                                          </p:stCondLst>
                                        </p:cTn>
                                        <p:tgtEl>
                                          <p:spTgt spid="484"/>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489"/>
                                        </p:tgtEl>
                                        <p:attrNameLst>
                                          <p:attrName>style.visibility</p:attrName>
                                        </p:attrNameLst>
                                      </p:cBhvr>
                                      <p:to>
                                        <p:strVal val="visible"/>
                                      </p:to>
                                    </p:set>
                                  </p:childTnLst>
                                </p:cTn>
                              </p:par>
                              <p:par>
                                <p:cTn id="423" nodeType="withEffect" fill="hold" presetClass="entr" presetID="1">
                                  <p:stCondLst>
                                    <p:cond delay="0"/>
                                  </p:stCondLst>
                                  <p:childTnLst>
                                    <p:set>
                                      <p:cBhvr>
                                        <p:cTn id="424"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191880" y="1905120"/>
            <a:ext cx="11804400" cy="3268080"/>
          </a:xfrm>
          <a:prstGeom prst="rect">
            <a:avLst/>
          </a:prstGeom>
          <a:noFill/>
          <a:ln>
            <a:noFill/>
          </a:ln>
        </p:spPr>
        <p:txBody>
          <a:bodyPr lIns="108000" rIns="108000" tIns="36000" bIns="36000">
            <a:normAutofit/>
          </a:bodyPr>
          <a:p>
            <a:pPr algn="ctr">
              <a:lnSpc>
                <a:spcPct val="105000"/>
              </a:lnSpc>
              <a:spcBef>
                <a:spcPts val="601"/>
              </a:spcBef>
              <a:spcAft>
                <a:spcPts val="601"/>
              </a:spcAft>
            </a:pPr>
            <a:r>
              <a:rPr b="1" lang="en-US" sz="7200" spc="-1" strike="noStrike" u="sng">
                <a:solidFill>
                  <a:srgbClr val="ffa000"/>
                </a:solidFill>
                <a:uFillTx/>
                <a:latin typeface="Calibri"/>
              </a:rPr>
              <a:t>sli.do</a:t>
            </a:r>
            <a:br/>
            <a:r>
              <a:rPr b="1" lang="en-US" sz="11500" spc="-1" strike="noStrike">
                <a:solidFill>
                  <a:srgbClr val="234465"/>
                </a:solidFill>
                <a:latin typeface="Calibri"/>
              </a:rPr>
              <a:t>#java-web</a:t>
            </a:r>
            <a:endParaRPr b="0" lang="en-US" sz="11500" spc="-1" strike="noStrike">
              <a:solidFill>
                <a:srgbClr val="234465"/>
              </a:solidFill>
              <a:latin typeface="Calibri"/>
            </a:endParaRPr>
          </a:p>
          <a:p>
            <a:pPr>
              <a:lnSpc>
                <a:spcPct val="105000"/>
              </a:lnSpc>
              <a:spcBef>
                <a:spcPts val="601"/>
              </a:spcBef>
              <a:spcAft>
                <a:spcPts val="601"/>
              </a:spcAft>
            </a:pPr>
            <a:endParaRPr b="0" lang="en-US" sz="11500" spc="-1" strike="noStrike">
              <a:solidFill>
                <a:srgbClr val="234465"/>
              </a:solidFill>
              <a:latin typeface="Calibri"/>
            </a:endParaRPr>
          </a:p>
        </p:txBody>
      </p:sp>
      <p:sp>
        <p:nvSpPr>
          <p:cNvPr id="306"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Questions</a:t>
            </a:r>
            <a:endParaRPr b="0" lang="en-US" sz="4000" spc="-1" strike="noStrike">
              <a:solidFill>
                <a:srgbClr val="234465"/>
              </a:solidFill>
              <a:latin typeface="Calibri"/>
            </a:endParaRPr>
          </a:p>
        </p:txBody>
      </p:sp>
    </p:spTree>
  </p:cSld>
  <mc:AlternateContent>
    <mc:Choice Requires="p14">
      <p:transition spd="slow" advTm="5000" p14:dur="2000"/>
    </mc:Choice>
    <mc:Fallback>
      <p:transition spd="slow" advTm="5000"/>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1B6DB3E9-8063-4D16-A4E8-7136454994E2}" type="slidenum">
              <a:rPr b="0" lang="en-US" sz="1000" spc="-1" strike="noStrike">
                <a:solidFill>
                  <a:srgbClr val="234465"/>
                </a:solidFill>
                <a:latin typeface="Calibri"/>
              </a:rPr>
              <a:t>&lt;number&gt;</a:t>
            </a:fld>
            <a:endParaRPr b="0" lang="en-US" sz="1000" spc="-1" strike="noStrike">
              <a:latin typeface="Times New Roman"/>
            </a:endParaRPr>
          </a:p>
        </p:txBody>
      </p:sp>
      <p:sp>
        <p:nvSpPr>
          <p:cNvPr id="492"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Table Attributes (3)</a:t>
            </a:r>
            <a:endParaRPr b="0" lang="en-US" sz="4000" spc="-1" strike="noStrike">
              <a:solidFill>
                <a:srgbClr val="234465"/>
              </a:solidFill>
              <a:latin typeface="Calibri"/>
            </a:endParaRPr>
          </a:p>
        </p:txBody>
      </p:sp>
      <p:sp>
        <p:nvSpPr>
          <p:cNvPr id="493" name="CustomShape 3"/>
          <p:cNvSpPr/>
          <p:nvPr/>
        </p:nvSpPr>
        <p:spPr>
          <a:xfrm>
            <a:off x="303120" y="901800"/>
            <a:ext cx="11353320" cy="57621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1a334c"/>
                </a:solidFill>
                <a:latin typeface="Consolas"/>
              </a:rPr>
              <a:t>&lt;table&gt;</a:t>
            </a:r>
            <a:br/>
            <a:r>
              <a:rPr b="1" lang="en-US" sz="2800" spc="-1" strike="noStrike">
                <a:solidFill>
                  <a:srgbClr val="1a334c"/>
                </a:solidFill>
                <a:latin typeface="Consolas"/>
              </a:rPr>
              <a:t>  &lt;tr&gt;</a:t>
            </a:r>
            <a:br/>
            <a:r>
              <a:rPr b="1" lang="en-US" sz="2800" spc="-1" strike="noStrike">
                <a:solidFill>
                  <a:srgbClr val="1a334c"/>
                </a:solidFill>
                <a:latin typeface="Consolas"/>
              </a:rPr>
              <a:t>    &lt;th&gt;</a:t>
            </a:r>
            <a:r>
              <a:rPr b="1" lang="en-US" sz="2800" spc="-1" strike="noStrike">
                <a:solidFill>
                  <a:srgbClr val="234465"/>
                </a:solidFill>
                <a:latin typeface="Consolas"/>
              </a:rPr>
              <a:t>Name:</a:t>
            </a:r>
            <a:r>
              <a:rPr b="1" lang="en-US" sz="2800" spc="-1" strike="noStrike">
                <a:solidFill>
                  <a:srgbClr val="1a334c"/>
                </a:solidFill>
                <a:latin typeface="Consolas"/>
              </a:rPr>
              <a:t>&lt;/th&gt;</a:t>
            </a:r>
            <a:br/>
            <a:r>
              <a:rPr b="1" lang="en-US" sz="2800" spc="-1" strike="noStrike">
                <a:solidFill>
                  <a:srgbClr val="1a334c"/>
                </a:solidFill>
                <a:latin typeface="Consolas"/>
              </a:rPr>
              <a:t>    &lt;td&gt;</a:t>
            </a:r>
            <a:r>
              <a:rPr b="1" lang="en-US" sz="2800" spc="-1" strike="noStrike">
                <a:solidFill>
                  <a:srgbClr val="234465"/>
                </a:solidFill>
                <a:latin typeface="Consolas"/>
              </a:rPr>
              <a:t>Bill Gates</a:t>
            </a:r>
            <a:r>
              <a:rPr b="1" lang="en-US" sz="2800" spc="-1" strike="noStrike">
                <a:solidFill>
                  <a:srgbClr val="1a334c"/>
                </a:solidFill>
                <a:latin typeface="Consolas"/>
              </a:rPr>
              <a:t>&lt;/td&gt;</a:t>
            </a:r>
            <a:br/>
            <a:r>
              <a:rPr b="1" lang="en-US" sz="2800" spc="-1" strike="noStrike">
                <a:solidFill>
                  <a:srgbClr val="1a334c"/>
                </a:solidFill>
                <a:latin typeface="Consolas"/>
              </a:rPr>
              <a:t>  &lt;/tr&gt;</a:t>
            </a:r>
            <a:br/>
            <a:r>
              <a:rPr b="1" lang="en-US" sz="2800" spc="-1" strike="noStrike">
                <a:solidFill>
                  <a:srgbClr val="1a334c"/>
                </a:solidFill>
                <a:latin typeface="Consolas"/>
              </a:rPr>
              <a:t>  &lt;tr&gt;</a:t>
            </a:r>
            <a:br/>
            <a:r>
              <a:rPr b="1" lang="en-US" sz="2800" spc="-1" strike="noStrike">
                <a:solidFill>
                  <a:srgbClr val="1a334c"/>
                </a:solidFill>
                <a:latin typeface="Consolas"/>
              </a:rPr>
              <a:t>    &lt;th rowspan="</a:t>
            </a:r>
            <a:r>
              <a:rPr b="1" lang="en-US" sz="2800" spc="-1" strike="noStrike">
                <a:solidFill>
                  <a:srgbClr val="234465"/>
                </a:solidFill>
                <a:latin typeface="Consolas"/>
              </a:rPr>
              <a:t>2</a:t>
            </a:r>
            <a:r>
              <a:rPr b="1" lang="en-US" sz="2800" spc="-1" strike="noStrike">
                <a:solidFill>
                  <a:srgbClr val="1a334c"/>
                </a:solidFill>
                <a:latin typeface="Consolas"/>
              </a:rPr>
              <a:t>"&gt;</a:t>
            </a:r>
            <a:r>
              <a:rPr b="1" lang="en-US" sz="2800" spc="-1" strike="noStrike">
                <a:solidFill>
                  <a:srgbClr val="234465"/>
                </a:solidFill>
                <a:latin typeface="Consolas"/>
              </a:rPr>
              <a:t>Telephone:</a:t>
            </a:r>
            <a:r>
              <a:rPr b="1" lang="en-US" sz="2800" spc="-1" strike="noStrike">
                <a:solidFill>
                  <a:srgbClr val="1a334c"/>
                </a:solidFill>
                <a:latin typeface="Consolas"/>
              </a:rPr>
              <a:t>&lt;/th&gt;</a:t>
            </a:r>
            <a:br/>
            <a:r>
              <a:rPr b="1" lang="en-US" sz="2800" spc="-1" strike="noStrike">
                <a:solidFill>
                  <a:srgbClr val="1a334c"/>
                </a:solidFill>
                <a:latin typeface="Consolas"/>
              </a:rPr>
              <a:t>    &lt;td&gt;</a:t>
            </a:r>
            <a:r>
              <a:rPr b="1" lang="en-US" sz="2800" spc="-1" strike="noStrike">
                <a:solidFill>
                  <a:srgbClr val="234465"/>
                </a:solidFill>
                <a:latin typeface="Consolas"/>
              </a:rPr>
              <a:t>55577854</a:t>
            </a:r>
            <a:r>
              <a:rPr b="1" lang="en-US" sz="2800" spc="-1" strike="noStrike">
                <a:solidFill>
                  <a:srgbClr val="1a334c"/>
                </a:solidFill>
                <a:latin typeface="Consolas"/>
              </a:rPr>
              <a:t>&lt;/td&gt;</a:t>
            </a:r>
            <a:br/>
            <a:r>
              <a:rPr b="1" lang="en-US" sz="2800" spc="-1" strike="noStrike">
                <a:solidFill>
                  <a:srgbClr val="1a334c"/>
                </a:solidFill>
                <a:latin typeface="Consolas"/>
              </a:rPr>
              <a:t>  &lt;/tr&gt;</a:t>
            </a:r>
            <a:br/>
            <a:r>
              <a:rPr b="1" lang="en-US" sz="2800" spc="-1" strike="noStrike">
                <a:solidFill>
                  <a:srgbClr val="1a334c"/>
                </a:solidFill>
                <a:latin typeface="Consolas"/>
              </a:rPr>
              <a:t>  &lt;tr&gt;</a:t>
            </a:r>
            <a:br/>
            <a:r>
              <a:rPr b="1" lang="en-US" sz="2800" spc="-1" strike="noStrike">
                <a:solidFill>
                  <a:srgbClr val="1a334c"/>
                </a:solidFill>
                <a:latin typeface="Consolas"/>
              </a:rPr>
              <a:t>    &lt;td&gt;</a:t>
            </a:r>
            <a:r>
              <a:rPr b="1" lang="en-US" sz="2800" spc="-1" strike="noStrike">
                <a:solidFill>
                  <a:srgbClr val="234465"/>
                </a:solidFill>
                <a:latin typeface="Consolas"/>
              </a:rPr>
              <a:t>55577855</a:t>
            </a:r>
            <a:r>
              <a:rPr b="1" lang="en-US" sz="2800" spc="-1" strike="noStrike">
                <a:solidFill>
                  <a:srgbClr val="1a334c"/>
                </a:solidFill>
                <a:latin typeface="Consolas"/>
              </a:rPr>
              <a:t>&lt;/td&gt;</a:t>
            </a:r>
            <a:br/>
            <a:r>
              <a:rPr b="1" lang="en-US" sz="2800" spc="-1" strike="noStrike">
                <a:solidFill>
                  <a:srgbClr val="1a334c"/>
                </a:solidFill>
                <a:latin typeface="Consolas"/>
              </a:rPr>
              <a:t>  &lt;/tr&gt;</a:t>
            </a:r>
            <a:br/>
            <a:r>
              <a:rPr b="1" lang="en-US" sz="2800" spc="-1" strike="noStrike">
                <a:solidFill>
                  <a:srgbClr val="1a334c"/>
                </a:solidFill>
                <a:latin typeface="Consolas"/>
              </a:rPr>
              <a:t>&lt;/table&gt;</a:t>
            </a:r>
            <a:endParaRPr b="0" lang="en-US" sz="2800" spc="-1" strike="noStrike">
              <a:latin typeface="Arial"/>
            </a:endParaRPr>
          </a:p>
        </p:txBody>
      </p:sp>
      <p:sp>
        <p:nvSpPr>
          <p:cNvPr id="494" name="CustomShape 4"/>
          <p:cNvSpPr/>
          <p:nvPr/>
        </p:nvSpPr>
        <p:spPr>
          <a:xfrm>
            <a:off x="3858120" y="4444560"/>
            <a:ext cx="4243320" cy="837720"/>
          </a:xfrm>
          <a:prstGeom prst="wedgeRoundRectCallout">
            <a:avLst>
              <a:gd name="adj1" fmla="val -41901"/>
              <a:gd name="adj2" fmla="val -105024"/>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Defines how many rows the cell will span </a:t>
            </a:r>
            <a:endParaRPr b="0" lang="en-US" sz="2800" spc="-1" strike="noStrike">
              <a:latin typeface="Arial"/>
            </a:endParaRPr>
          </a:p>
        </p:txBody>
      </p:sp>
      <p:sp>
        <p:nvSpPr>
          <p:cNvPr id="495" name="CustomShape 5"/>
          <p:cNvSpPr/>
          <p:nvPr/>
        </p:nvSpPr>
        <p:spPr>
          <a:xfrm>
            <a:off x="1979640" y="3621240"/>
            <a:ext cx="2209320" cy="380520"/>
          </a:xfrm>
          <a:prstGeom prst="rect">
            <a:avLst/>
          </a:prstGeom>
          <a:solidFill>
            <a:schemeClr val="tx2">
              <a:alpha val="30000"/>
            </a:schemeClr>
          </a:solidFill>
          <a:ln>
            <a:solidFill>
              <a:schemeClr val="accent5"/>
            </a:solidFill>
            <a:round/>
          </a:ln>
        </p:spPr>
        <p:style>
          <a:lnRef idx="2">
            <a:schemeClr val="accent1">
              <a:shade val="50000"/>
            </a:schemeClr>
          </a:lnRef>
          <a:fillRef idx="1">
            <a:schemeClr val="accent1"/>
          </a:fillRef>
          <a:effectRef idx="0">
            <a:schemeClr val="accent1"/>
          </a:effectRef>
          <a:fontRef idx="minor"/>
        </p:style>
      </p:sp>
      <p:pic>
        <p:nvPicPr>
          <p:cNvPr id="496" name="Picture 2" descr=""/>
          <p:cNvPicPr/>
          <p:nvPr/>
        </p:nvPicPr>
        <p:blipFill>
          <a:blip r:embed="rId1"/>
          <a:stretch/>
        </p:blipFill>
        <p:spPr>
          <a:xfrm>
            <a:off x="6094440" y="2229120"/>
            <a:ext cx="4990680" cy="961560"/>
          </a:xfrm>
          <a:prstGeom prst="rect">
            <a:avLst/>
          </a:prstGeom>
          <a:ln>
            <a:noFill/>
          </a:ln>
        </p:spPr>
      </p:pic>
      <p:sp>
        <p:nvSpPr>
          <p:cNvPr id="497" name="CustomShape 6"/>
          <p:cNvSpPr/>
          <p:nvPr/>
        </p:nvSpPr>
        <p:spPr>
          <a:xfrm flipV="1">
            <a:off x="3427560" y="2819520"/>
            <a:ext cx="2742840" cy="801360"/>
          </a:xfrm>
          <a:custGeom>
            <a:avLst/>
            <a:gdLst/>
            <a:ahLst/>
            <a:rect l="l" t="t" r="r" b="b"/>
            <a:pathLst>
              <a:path w="21600" h="21600">
                <a:moveTo>
                  <a:pt x="0" y="0"/>
                </a:moveTo>
                <a:lnTo>
                  <a:pt x="21600" y="21600"/>
                </a:lnTo>
              </a:path>
            </a:pathLst>
          </a:custGeom>
          <a:noFill/>
          <a:ln w="25560">
            <a:solidFill>
              <a:schemeClr val="tx2"/>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advTm="5000" p14:dur="2000"/>
    </mc:Choice>
    <mc:Fallback>
      <p:transition spd="slow" advTm="5000"/>
    </mc:Fallback>
  </mc:AlternateContent>
  <p:timing>
    <p:tnLst>
      <p:par>
        <p:cTn id="425" dur="indefinite" restart="never" nodeType="tmRoot">
          <p:childTnLst>
            <p:seq>
              <p:cTn id="426" dur="indefinite" nodeType="mainSeq">
                <p:childTnLst>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495"/>
                                        </p:tgtEl>
                                        <p:attrNameLst>
                                          <p:attrName>style.visibility</p:attrName>
                                        </p:attrNameLst>
                                      </p:cBhvr>
                                      <p:to>
                                        <p:strVal val="visible"/>
                                      </p:to>
                                    </p:set>
                                  </p:childTnLst>
                                </p:cTn>
                              </p:par>
                              <p:par>
                                <p:cTn id="431" nodeType="withEffect" fill="hold" presetClass="entr" presetID="1">
                                  <p:stCondLst>
                                    <p:cond delay="0"/>
                                  </p:stCondLst>
                                  <p:childTnLst>
                                    <p:set>
                                      <p:cBhvr>
                                        <p:cTn id="432" dur="1" fill="hold">
                                          <p:stCondLst>
                                            <p:cond delay="0"/>
                                          </p:stCondLst>
                                        </p:cTn>
                                        <p:tgtEl>
                                          <p:spTgt spid="494"/>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497"/>
                                        </p:tgtEl>
                                        <p:attrNameLst>
                                          <p:attrName>style.visibility</p:attrName>
                                        </p:attrNameLst>
                                      </p:cBhvr>
                                      <p:to>
                                        <p:strVal val="visible"/>
                                      </p:to>
                                    </p:set>
                                  </p:childTnLst>
                                </p:cTn>
                              </p:par>
                              <p:par>
                                <p:cTn id="437" nodeType="withEffect" fill="hold" presetClass="entr" presetID="1">
                                  <p:stCondLst>
                                    <p:cond delay="0"/>
                                  </p:stCondLst>
                                  <p:childTnLst>
                                    <p:set>
                                      <p:cBhvr>
                                        <p:cTn id="438"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41510DAC-C5D6-4762-B0DC-22550B43666A}" type="slidenum">
              <a:rPr b="0" lang="en-US" sz="800" spc="-1" strike="noStrike">
                <a:solidFill>
                  <a:srgbClr val="234465"/>
                </a:solidFill>
                <a:latin typeface="Calibri"/>
              </a:rPr>
              <a:t>&lt;number&gt;</a:t>
            </a:fld>
            <a:endParaRPr b="0" lang="en-US" sz="800" spc="-1" strike="noStrike">
              <a:latin typeface="Times New Roman"/>
            </a:endParaRPr>
          </a:p>
        </p:txBody>
      </p:sp>
      <p:sp>
        <p:nvSpPr>
          <p:cNvPr id="499"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200" spc="-1" strike="noStrike">
                <a:solidFill>
                  <a:srgbClr val="ffffff"/>
                </a:solidFill>
                <a:latin typeface="Calibri"/>
              </a:rPr>
              <a:t>HTML Forms</a:t>
            </a:r>
            <a:endParaRPr b="0" lang="en-US" sz="3200" spc="-1" strike="noStrike">
              <a:solidFill>
                <a:srgbClr val="234465"/>
              </a:solidFill>
              <a:latin typeface="Calibri"/>
            </a:endParaRPr>
          </a:p>
        </p:txBody>
      </p:sp>
      <p:sp>
        <p:nvSpPr>
          <p:cNvPr id="500" name="TextShape 3"/>
          <p:cNvSpPr txBox="1"/>
          <p:nvPr/>
        </p:nvSpPr>
        <p:spPr>
          <a:xfrm>
            <a:off x="190440" y="1066680"/>
            <a:ext cx="11804400" cy="5569920"/>
          </a:xfrm>
          <a:prstGeom prst="rect">
            <a:avLst/>
          </a:prstGeom>
          <a:noFill/>
          <a:ln>
            <a:noFill/>
          </a:ln>
        </p:spPr>
        <p:txBody>
          <a:bodyPr lIns="108000" rIns="108000" tIns="36000" bIns="36000"/>
          <a:p>
            <a:pPr marL="456840" indent="-456480">
              <a:lnSpc>
                <a:spcPct val="105000"/>
              </a:lnSpc>
              <a:spcBef>
                <a:spcPts val="601"/>
              </a:spcBef>
              <a:spcAft>
                <a:spcPts val="601"/>
              </a:spcAft>
              <a:buClr>
                <a:srgbClr val="1a334c"/>
              </a:buClr>
              <a:buFont typeface="Wingdings" charset="2"/>
              <a:buChar char=""/>
            </a:pPr>
            <a:r>
              <a:rPr b="0" lang="en-US" sz="2800" spc="-1" strike="noStrike">
                <a:solidFill>
                  <a:srgbClr val="1a334c"/>
                </a:solidFill>
                <a:latin typeface="Calibri"/>
              </a:rPr>
              <a:t>HTML forms </a:t>
            </a:r>
            <a:r>
              <a:rPr b="0" lang="en-US" sz="2800" spc="-1" strike="noStrike">
                <a:solidFill>
                  <a:srgbClr val="234465"/>
                </a:solidFill>
                <a:latin typeface="Calibri"/>
              </a:rPr>
              <a:t>allow user to fill data</a:t>
            </a:r>
            <a:br/>
            <a:r>
              <a:rPr b="0" lang="en-US" sz="2800" spc="-1" strike="noStrike">
                <a:solidFill>
                  <a:srgbClr val="234465"/>
                </a:solidFill>
                <a:latin typeface="Calibri"/>
              </a:rPr>
              <a:t>and send it to the server</a:t>
            </a:r>
            <a:endParaRPr b="0" lang="en-US" sz="2800" spc="-1" strike="noStrike">
              <a:solidFill>
                <a:srgbClr val="234465"/>
              </a:solidFill>
              <a:latin typeface="Calibri"/>
            </a:endParaRPr>
          </a:p>
          <a:p>
            <a:pPr lvl="1" marL="990000" indent="-380520">
              <a:lnSpc>
                <a:spcPct val="105000"/>
              </a:lnSpc>
              <a:spcBef>
                <a:spcPts val="601"/>
              </a:spcBef>
              <a:spcAft>
                <a:spcPts val="601"/>
              </a:spcAft>
              <a:buClr>
                <a:srgbClr val="1a334c"/>
              </a:buClr>
              <a:buFont typeface="Wingdings" charset="2"/>
              <a:buChar char=""/>
            </a:pPr>
            <a:r>
              <a:rPr b="0" lang="en-US" sz="2600" spc="-1" strike="noStrike">
                <a:solidFill>
                  <a:srgbClr val="1a334c"/>
                </a:solidFill>
                <a:latin typeface="Calibri"/>
              </a:rPr>
              <a:t>Input fields </a:t>
            </a:r>
            <a:r>
              <a:rPr b="0" lang="en-US" sz="2600" spc="-1" strike="noStrike">
                <a:solidFill>
                  <a:srgbClr val="234465"/>
                </a:solidFill>
                <a:latin typeface="Calibri"/>
              </a:rPr>
              <a:t>can hold text, number,</a:t>
            </a:r>
            <a:br/>
            <a:r>
              <a:rPr b="0" lang="en-US" sz="2600" spc="-1" strike="noStrike">
                <a:solidFill>
                  <a:srgbClr val="234465"/>
                </a:solidFill>
                <a:latin typeface="Calibri"/>
              </a:rPr>
              <a:t>date, radio button, checkbox, …</a:t>
            </a:r>
            <a:endParaRPr b="0" lang="en-US" sz="26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2800" spc="-1" strike="noStrike">
                <a:solidFill>
                  <a:srgbClr val="234465"/>
                </a:solidFill>
                <a:latin typeface="Calibri"/>
              </a:rPr>
              <a:t>Creating a contact form:</a:t>
            </a:r>
            <a:endParaRPr b="0" lang="en-US" sz="2800" spc="-1" strike="noStrike">
              <a:solidFill>
                <a:srgbClr val="234465"/>
              </a:solidFill>
              <a:latin typeface="Calibri"/>
            </a:endParaRPr>
          </a:p>
        </p:txBody>
      </p:sp>
      <p:sp>
        <p:nvSpPr>
          <p:cNvPr id="501" name="CustomShape 4"/>
          <p:cNvSpPr/>
          <p:nvPr/>
        </p:nvSpPr>
        <p:spPr>
          <a:xfrm>
            <a:off x="757080" y="4267080"/>
            <a:ext cx="10670760" cy="19173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2400" spc="-1" strike="noStrike">
                <a:solidFill>
                  <a:srgbClr val="1a334c"/>
                </a:solidFill>
                <a:latin typeface="Consolas"/>
              </a:rPr>
              <a:t>&lt;form&gt;</a:t>
            </a:r>
            <a:endParaRPr b="0" lang="en-US" sz="2400" spc="-1" strike="noStrike">
              <a:latin typeface="Arial"/>
            </a:endParaRPr>
          </a:p>
          <a:p>
            <a:pPr>
              <a:lnSpc>
                <a:spcPct val="100000"/>
              </a:lnSpc>
            </a:pPr>
            <a:r>
              <a:rPr b="1" lang="en-US" sz="2400" spc="-1" strike="noStrike">
                <a:solidFill>
                  <a:srgbClr val="fbeec9"/>
                </a:solidFill>
                <a:latin typeface="Consolas"/>
              </a:rPr>
              <a:t>  </a:t>
            </a:r>
            <a:r>
              <a:rPr b="1" lang="en-US" sz="2400" spc="-1" strike="noStrike">
                <a:solidFill>
                  <a:srgbClr val="ffa000"/>
                </a:solidFill>
                <a:latin typeface="Consolas"/>
              </a:rPr>
              <a:t>First name: &lt;</a:t>
            </a:r>
            <a:r>
              <a:rPr b="1" lang="en-US" sz="2400" spc="-1" strike="noStrike">
                <a:solidFill>
                  <a:srgbClr val="1a334c"/>
                </a:solidFill>
                <a:latin typeface="Consolas"/>
              </a:rPr>
              <a:t>input</a:t>
            </a:r>
            <a:r>
              <a:rPr b="1" lang="en-US" sz="2400" spc="-1" strike="noStrike">
                <a:solidFill>
                  <a:srgbClr val="fbeec9"/>
                </a:solidFill>
                <a:latin typeface="Consolas"/>
              </a:rPr>
              <a:t> </a:t>
            </a:r>
            <a:r>
              <a:rPr b="1" lang="en-US" sz="2400" spc="-1" strike="noStrike">
                <a:solidFill>
                  <a:srgbClr val="ffa000"/>
                </a:solidFill>
                <a:latin typeface="Consolas"/>
              </a:rPr>
              <a:t>type="</a:t>
            </a:r>
            <a:r>
              <a:rPr b="1" lang="en-US" sz="2400" spc="-1" strike="noStrike">
                <a:solidFill>
                  <a:srgbClr val="1a334c"/>
                </a:solidFill>
                <a:latin typeface="Consolas"/>
              </a:rPr>
              <a:t>text</a:t>
            </a:r>
            <a:r>
              <a:rPr b="1" lang="en-US" sz="2400" spc="-1" strike="noStrike">
                <a:solidFill>
                  <a:srgbClr val="ffa000"/>
                </a:solidFill>
                <a:latin typeface="Consolas"/>
              </a:rPr>
              <a:t>" name="firstname"&gt;&lt;br&gt;</a:t>
            </a:r>
            <a:endParaRPr b="0" lang="en-US" sz="2400" spc="-1" strike="noStrike">
              <a:latin typeface="Arial"/>
            </a:endParaRPr>
          </a:p>
          <a:p>
            <a:pPr>
              <a:lnSpc>
                <a:spcPct val="100000"/>
              </a:lnSpc>
            </a:pPr>
            <a:r>
              <a:rPr b="1" lang="en-US" sz="2400" spc="-1" strike="noStrike">
                <a:solidFill>
                  <a:srgbClr val="fbeec9"/>
                </a:solidFill>
                <a:latin typeface="Consolas"/>
              </a:rPr>
              <a:t>  </a:t>
            </a:r>
            <a:r>
              <a:rPr b="1" lang="en-US" sz="2400" spc="-1" strike="noStrike">
                <a:solidFill>
                  <a:srgbClr val="ffa000"/>
                </a:solidFill>
                <a:latin typeface="Consolas"/>
              </a:rPr>
              <a:t>Last name: &lt;</a:t>
            </a:r>
            <a:r>
              <a:rPr b="1" lang="en-US" sz="2400" spc="-1" strike="noStrike">
                <a:solidFill>
                  <a:srgbClr val="1a334c"/>
                </a:solidFill>
                <a:latin typeface="Consolas"/>
              </a:rPr>
              <a:t>input</a:t>
            </a:r>
            <a:r>
              <a:rPr b="1" lang="en-US" sz="2400" spc="-1" strike="noStrike">
                <a:solidFill>
                  <a:srgbClr val="fbeec9"/>
                </a:solidFill>
                <a:latin typeface="Consolas"/>
              </a:rPr>
              <a:t> </a:t>
            </a:r>
            <a:r>
              <a:rPr b="1" lang="en-US" sz="2400" spc="-1" strike="noStrike">
                <a:solidFill>
                  <a:srgbClr val="ffa000"/>
                </a:solidFill>
                <a:latin typeface="Consolas"/>
              </a:rPr>
              <a:t>type="</a:t>
            </a:r>
            <a:r>
              <a:rPr b="1" lang="en-US" sz="2400" spc="-1" strike="noStrike">
                <a:solidFill>
                  <a:srgbClr val="1a334c"/>
                </a:solidFill>
                <a:latin typeface="Consolas"/>
              </a:rPr>
              <a:t>text</a:t>
            </a:r>
            <a:r>
              <a:rPr b="1" lang="en-US" sz="2400" spc="-1" strike="noStrike">
                <a:solidFill>
                  <a:srgbClr val="ffa000"/>
                </a:solidFill>
                <a:latin typeface="Consolas"/>
              </a:rPr>
              <a:t>" name="lastname"&gt;&lt;br&gt;</a:t>
            </a:r>
            <a:endParaRPr b="0" lang="en-US" sz="2400" spc="-1" strike="noStrike">
              <a:latin typeface="Arial"/>
            </a:endParaRPr>
          </a:p>
          <a:p>
            <a:pPr>
              <a:lnSpc>
                <a:spcPct val="100000"/>
              </a:lnSpc>
            </a:pPr>
            <a:r>
              <a:rPr b="1" lang="en-US" sz="2400" spc="-1" strike="noStrike">
                <a:solidFill>
                  <a:srgbClr val="fbeec9"/>
                </a:solidFill>
                <a:latin typeface="Consolas"/>
              </a:rPr>
              <a:t>  </a:t>
            </a:r>
            <a:r>
              <a:rPr b="1" lang="en-US" sz="2400" spc="-1" strike="noStrike">
                <a:solidFill>
                  <a:srgbClr val="ffa000"/>
                </a:solidFill>
                <a:latin typeface="Consolas"/>
              </a:rPr>
              <a:t>&lt;</a:t>
            </a:r>
            <a:r>
              <a:rPr b="1" lang="en-US" sz="2400" spc="-1" strike="noStrike">
                <a:solidFill>
                  <a:srgbClr val="1a334c"/>
                </a:solidFill>
                <a:latin typeface="Consolas"/>
              </a:rPr>
              <a:t>input</a:t>
            </a:r>
            <a:r>
              <a:rPr b="1" lang="en-US" sz="2400" spc="-1" strike="noStrike">
                <a:solidFill>
                  <a:srgbClr val="fbeec9"/>
                </a:solidFill>
                <a:latin typeface="Consolas"/>
              </a:rPr>
              <a:t> </a:t>
            </a:r>
            <a:r>
              <a:rPr b="1" lang="en-US" sz="2400" spc="-1" strike="noStrike">
                <a:solidFill>
                  <a:srgbClr val="ffa000"/>
                </a:solidFill>
                <a:latin typeface="Consolas"/>
              </a:rPr>
              <a:t>type="</a:t>
            </a:r>
            <a:r>
              <a:rPr b="1" lang="en-US" sz="2400" spc="-1" strike="noStrike">
                <a:solidFill>
                  <a:srgbClr val="1a334c"/>
                </a:solidFill>
                <a:latin typeface="Consolas"/>
              </a:rPr>
              <a:t>submit</a:t>
            </a:r>
            <a:r>
              <a:rPr b="1" lang="en-US" sz="2400" spc="-1" strike="noStrike">
                <a:solidFill>
                  <a:srgbClr val="ffa000"/>
                </a:solidFill>
                <a:latin typeface="Consolas"/>
              </a:rPr>
              <a:t>" value="Submit"&gt;</a:t>
            </a:r>
            <a:endParaRPr b="0" lang="en-US" sz="2400" spc="-1" strike="noStrike">
              <a:latin typeface="Arial"/>
            </a:endParaRPr>
          </a:p>
          <a:p>
            <a:pPr>
              <a:lnSpc>
                <a:spcPct val="100000"/>
              </a:lnSpc>
            </a:pPr>
            <a:r>
              <a:rPr b="1" lang="en-US" sz="2400" spc="-1" strike="noStrike">
                <a:solidFill>
                  <a:srgbClr val="1a334c"/>
                </a:solidFill>
                <a:latin typeface="Consolas"/>
              </a:rPr>
              <a:t>&lt;/form&gt;</a:t>
            </a:r>
            <a:endParaRPr b="0" lang="en-US" sz="2400" spc="-1" strike="noStrike">
              <a:latin typeface="Arial"/>
            </a:endParaRPr>
          </a:p>
        </p:txBody>
      </p:sp>
      <p:pic>
        <p:nvPicPr>
          <p:cNvPr id="502" name="Picture 3" descr=""/>
          <p:cNvPicPr/>
          <p:nvPr/>
        </p:nvPicPr>
        <p:blipFill>
          <a:blip r:embed="rId1"/>
          <a:srcRect l="0" t="0" r="0" b="7930"/>
          <a:stretch/>
        </p:blipFill>
        <p:spPr>
          <a:xfrm>
            <a:off x="8080560" y="1324440"/>
            <a:ext cx="3352320" cy="2819160"/>
          </a:xfrm>
          <a:prstGeom prst="rect">
            <a:avLst/>
          </a:prstGeom>
          <a:ln>
            <a:noFill/>
          </a:ln>
        </p:spPr>
      </p:pic>
    </p:spTree>
  </p:cSld>
  <mc:AlternateContent>
    <mc:Choice Requires="p14">
      <p:transition spd="slow" advTm="5000" p14:dur="2000"/>
    </mc:Choice>
    <mc:Fallback>
      <p:transition spd="slow" advTm="5000"/>
    </mc:Fallback>
  </mc:AlternateContent>
  <p:timing>
    <p:tnLst>
      <p:par>
        <p:cTn id="439" dur="indefinite" restart="never" nodeType="tmRoot">
          <p:childTnLst>
            <p:seq>
              <p:cTn id="440" dur="indefinite" nodeType="mainSeq">
                <p:childTnLst>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500">
                                            <p:txEl>
                                              <p:pRg st="1" end="1"/>
                                            </p:txEl>
                                          </p:spTgt>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nodeType="clickEffect" fill="hold" presetClass="entr" presetID="1">
                                  <p:stCondLst>
                                    <p:cond delay="0"/>
                                  </p:stCondLst>
                                  <p:childTnLst>
                                    <p:set>
                                      <p:cBhvr>
                                        <p:cTn id="448" dur="1" fill="hold">
                                          <p:stCondLst>
                                            <p:cond delay="0"/>
                                          </p:stCondLst>
                                        </p:cTn>
                                        <p:tgtEl>
                                          <p:spTgt spid="502"/>
                                        </p:tgtEl>
                                        <p:attrNameLst>
                                          <p:attrName>style.visibility</p:attrName>
                                        </p:attrNameLst>
                                      </p:cBhvr>
                                      <p:to>
                                        <p:strVal val="visible"/>
                                      </p:to>
                                    </p:set>
                                  </p:childTnLst>
                                </p:cTn>
                              </p:par>
                            </p:childTnLst>
                          </p:cTn>
                        </p:par>
                      </p:childTnLst>
                    </p:cTn>
                  </p:par>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500">
                                            <p:txEl>
                                              <p:pRg st="2" end="2"/>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501"/>
                                        </p:tgtEl>
                                        <p:attrNameLst>
                                          <p:attrName>style.visibility</p:attrName>
                                        </p:attrNameLst>
                                      </p:cBhvr>
                                      <p:to>
                                        <p:strVal val="visible"/>
                                      </p:to>
                                    </p:set>
                                  </p:childTnLst>
                                </p:cTn>
                              </p:par>
                              <p:par>
                                <p:cTn id="457" nodeType="withEffect" fill="hold" presetClass="entr" presetID="1">
                                  <p:stCondLst>
                                    <p:cond delay="0"/>
                                  </p:stCondLst>
                                  <p:childTnLst>
                                    <p:set>
                                      <p:cBhvr>
                                        <p:cTn id="458" dur="1" fill="hold">
                                          <p:stCondLst>
                                            <p:cond delay="0"/>
                                          </p:stCondLst>
                                        </p:cTn>
                                        <p:tgtEl>
                                          <p:spTgt spid="501">
                                            <p:txEl>
                                              <p:pRg st="0" end="0"/>
                                            </p:txEl>
                                          </p:spTgt>
                                        </p:tgtEl>
                                        <p:attrNameLst>
                                          <p:attrName>style.visibility</p:attrName>
                                        </p:attrNameLst>
                                      </p:cBhvr>
                                      <p:to>
                                        <p:strVal val="visible"/>
                                      </p:to>
                                    </p:set>
                                  </p:childTnLst>
                                </p:cTn>
                              </p:par>
                              <p:par>
                                <p:cTn id="459" nodeType="withEffect" fill="hold" presetClass="entr" presetID="1">
                                  <p:stCondLst>
                                    <p:cond delay="0"/>
                                  </p:stCondLst>
                                  <p:childTnLst>
                                    <p:set>
                                      <p:cBhvr>
                                        <p:cTn id="460" dur="1" fill="hold">
                                          <p:stCondLst>
                                            <p:cond delay="0"/>
                                          </p:stCondLst>
                                        </p:cTn>
                                        <p:tgtEl>
                                          <p:spTgt spid="501">
                                            <p:txEl>
                                              <p:pRg st="4" end="4"/>
                                            </p:txEl>
                                          </p:spTgt>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501">
                                            <p:txEl>
                                              <p:pRg st="1" end="1"/>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501">
                                            <p:txEl>
                                              <p:pRg st="2" end="2"/>
                                            </p:txEl>
                                          </p:spTgt>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501">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Shape 1"/>
          <p:cNvSpPr txBox="1"/>
          <p:nvPr/>
        </p:nvSpPr>
        <p:spPr>
          <a:xfrm>
            <a:off x="614880" y="4704840"/>
            <a:ext cx="10958400" cy="767880"/>
          </a:xfrm>
          <a:prstGeom prst="rect">
            <a:avLst/>
          </a:prstGeom>
          <a:noFill/>
          <a:ln>
            <a:noFill/>
          </a:ln>
        </p:spPr>
        <p:txBody>
          <a:bodyPr lIns="108000" rIns="108000" tIns="36000" bIns="36000" anchor="ctr"/>
          <a:p>
            <a:pPr algn="ctr">
              <a:lnSpc>
                <a:spcPct val="105000"/>
              </a:lnSpc>
              <a:spcBef>
                <a:spcPts val="601"/>
              </a:spcBef>
              <a:spcAft>
                <a:spcPts val="601"/>
              </a:spcAft>
            </a:pPr>
            <a:r>
              <a:rPr b="1" lang="en-US" sz="5400" spc="-1" strike="noStrike">
                <a:solidFill>
                  <a:srgbClr val="234465"/>
                </a:solidFill>
                <a:latin typeface="Calibri"/>
              </a:rPr>
              <a:t>Live Problems in Class (Lab)</a:t>
            </a:r>
            <a:endParaRPr b="0" lang="en-US" sz="5400" spc="-1" strike="noStrike">
              <a:solidFill>
                <a:srgbClr val="234465"/>
              </a:solidFill>
              <a:latin typeface="Calibri"/>
            </a:endParaRPr>
          </a:p>
        </p:txBody>
      </p:sp>
      <p:sp>
        <p:nvSpPr>
          <p:cNvPr id="504" name="TextShape 2"/>
          <p:cNvSpPr txBox="1"/>
          <p:nvPr/>
        </p:nvSpPr>
        <p:spPr>
          <a:xfrm>
            <a:off x="614880" y="5490360"/>
            <a:ext cx="10958400" cy="499320"/>
          </a:xfrm>
          <a:prstGeom prst="rect">
            <a:avLst/>
          </a:prstGeom>
          <a:noFill/>
          <a:ln>
            <a:noFill/>
          </a:ln>
        </p:spPr>
        <p:txBody>
          <a:bodyPr lIns="108000" rIns="108000" tIns="36000" bIns="36000" anchor="ctr"/>
          <a:p>
            <a:pPr algn="ctr">
              <a:lnSpc>
                <a:spcPct val="105000"/>
              </a:lnSpc>
              <a:spcBef>
                <a:spcPts val="601"/>
              </a:spcBef>
              <a:spcAft>
                <a:spcPts val="601"/>
              </a:spcAft>
            </a:pPr>
            <a:r>
              <a:rPr b="1" lang="en-US" sz="4000" spc="-1" strike="noStrike">
                <a:solidFill>
                  <a:srgbClr val="234465"/>
                </a:solidFill>
                <a:latin typeface="Calibri"/>
              </a:rPr>
              <a:t>Basic HTML Tags</a:t>
            </a:r>
            <a:endParaRPr b="0" lang="en-US" sz="4000" spc="-1" strike="noStrike">
              <a:solidFill>
                <a:srgbClr val="234465"/>
              </a:solidFill>
              <a:latin typeface="Calibri"/>
            </a:endParaRPr>
          </a:p>
        </p:txBody>
      </p:sp>
      <p:pic>
        <p:nvPicPr>
          <p:cNvPr id="505" name="Picture 7" descr=""/>
          <p:cNvPicPr/>
          <p:nvPr/>
        </p:nvPicPr>
        <p:blipFill>
          <a:blip r:embed="rId1"/>
          <a:stretch/>
        </p:blipFill>
        <p:spPr>
          <a:xfrm>
            <a:off x="1177920" y="1370160"/>
            <a:ext cx="4479120" cy="2994480"/>
          </a:xfrm>
          <a:prstGeom prst="rect">
            <a:avLst/>
          </a:prstGeom>
          <a:ln>
            <a:noFill/>
          </a:ln>
          <a:effectLst>
            <a:outerShdw algn="ctr" blurRad="63500" rotWithShape="0" sx="102000" sy="102000">
              <a:srgbClr val="000000">
                <a:alpha val="40000"/>
              </a:srgbClr>
            </a:outerShdw>
          </a:effectLst>
        </p:spPr>
      </p:pic>
      <p:pic>
        <p:nvPicPr>
          <p:cNvPr id="506" name="Picture 8" descr=""/>
          <p:cNvPicPr/>
          <p:nvPr/>
        </p:nvPicPr>
        <p:blipFill>
          <a:blip r:embed="rId2"/>
          <a:stretch/>
        </p:blipFill>
        <p:spPr>
          <a:xfrm>
            <a:off x="4517280" y="838080"/>
            <a:ext cx="4035600" cy="2698200"/>
          </a:xfrm>
          <a:prstGeom prst="rect">
            <a:avLst/>
          </a:prstGeom>
          <a:ln>
            <a:noFill/>
          </a:ln>
          <a:effectLst>
            <a:outerShdw algn="ctr" blurRad="63500" rotWithShape="0" sx="102000" sy="102000">
              <a:srgbClr val="000000">
                <a:alpha val="40000"/>
              </a:srgbClr>
            </a:outerShdw>
          </a:effectLst>
        </p:spPr>
      </p:pic>
      <p:pic>
        <p:nvPicPr>
          <p:cNvPr id="507" name="Picture 10" descr=""/>
          <p:cNvPicPr/>
          <p:nvPr/>
        </p:nvPicPr>
        <p:blipFill>
          <a:blip r:embed="rId3"/>
          <a:stretch/>
        </p:blipFill>
        <p:spPr>
          <a:xfrm>
            <a:off x="5461560" y="2977920"/>
            <a:ext cx="2570040" cy="1676160"/>
          </a:xfrm>
          <a:prstGeom prst="rect">
            <a:avLst/>
          </a:prstGeom>
          <a:ln>
            <a:noFill/>
          </a:ln>
          <a:effectLst>
            <a:outerShdw algn="ctr" blurRad="63500" rotWithShape="0" sx="102000" sy="102000">
              <a:srgbClr val="000000">
                <a:alpha val="40000"/>
              </a:srgbClr>
            </a:outerShdw>
          </a:effectLst>
        </p:spPr>
      </p:pic>
      <p:pic>
        <p:nvPicPr>
          <p:cNvPr id="508" name="Picture 9" descr=""/>
          <p:cNvPicPr/>
          <p:nvPr/>
        </p:nvPicPr>
        <p:blipFill>
          <a:blip r:embed="rId4"/>
          <a:stretch/>
        </p:blipFill>
        <p:spPr>
          <a:xfrm>
            <a:off x="8045640" y="1525680"/>
            <a:ext cx="2971440" cy="3095640"/>
          </a:xfrm>
          <a:prstGeom prst="rect">
            <a:avLst/>
          </a:prstGeom>
          <a:ln>
            <a:noFill/>
          </a:ln>
          <a:effectLst>
            <a:outerShdw algn="ctr" blurRad="63500" rotWithShape="0" sx="102000" sy="102000">
              <a:srgbClr val="000000">
                <a:alpha val="40000"/>
              </a:srgbClr>
            </a:outerShdw>
          </a:effectLst>
        </p:spPr>
      </p:pic>
    </p:spTree>
  </p:cSld>
  <mc:AlternateContent>
    <mc:Choice Requires="p14">
      <p:transition spd="slow" advTm="5000" p14:dur="2000"/>
    </mc:Choice>
    <mc:Fallback>
      <p:transition spd="slow" advTm="5000"/>
    </mc:Fallback>
  </mc:AlternateContent>
  <p:timing>
    <p:tnLst>
      <p:par>
        <p:cTn id="473" dur="indefinite" restart="never" nodeType="tmRoot">
          <p:childTnLst>
            <p:seq>
              <p:cTn id="47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TextShape 1"/>
          <p:cNvSpPr txBox="1"/>
          <p:nvPr/>
        </p:nvSpPr>
        <p:spPr>
          <a:xfrm>
            <a:off x="608040" y="6095880"/>
            <a:ext cx="10958400" cy="270720"/>
          </a:xfrm>
          <a:prstGeom prst="rect">
            <a:avLst/>
          </a:prstGeom>
          <a:noFill/>
          <a:ln>
            <a:noFill/>
          </a:ln>
        </p:spPr>
        <p:txBody>
          <a:bodyPr lIns="108000" rIns="108000" tIns="36000" bIns="36000" anchor="ctr"/>
          <a:p>
            <a:pPr algn="ctr">
              <a:lnSpc>
                <a:spcPct val="105000"/>
              </a:lnSpc>
              <a:spcBef>
                <a:spcPts val="601"/>
              </a:spcBef>
              <a:spcAft>
                <a:spcPts val="601"/>
              </a:spcAft>
            </a:pPr>
            <a:r>
              <a:rPr b="1" lang="en-US" sz="2800" spc="-1" strike="noStrike">
                <a:solidFill>
                  <a:srgbClr val="234465"/>
                </a:solidFill>
                <a:latin typeface="Calibri"/>
              </a:rPr>
              <a:t>Commonly Used Elements When Making Forms</a:t>
            </a:r>
            <a:endParaRPr b="0" lang="en-US" sz="2800" spc="-1" strike="noStrike">
              <a:solidFill>
                <a:srgbClr val="234465"/>
              </a:solidFill>
              <a:latin typeface="Calibri"/>
            </a:endParaRPr>
          </a:p>
          <a:p>
            <a:pPr algn="ctr">
              <a:lnSpc>
                <a:spcPct val="105000"/>
              </a:lnSpc>
              <a:spcBef>
                <a:spcPts val="601"/>
              </a:spcBef>
              <a:spcAft>
                <a:spcPts val="601"/>
              </a:spcAft>
            </a:pPr>
            <a:endParaRPr b="0" lang="en-US" sz="2800" spc="-1" strike="noStrike">
              <a:solidFill>
                <a:srgbClr val="234465"/>
              </a:solidFill>
              <a:latin typeface="Calibri"/>
            </a:endParaRPr>
          </a:p>
        </p:txBody>
      </p:sp>
      <p:sp>
        <p:nvSpPr>
          <p:cNvPr id="510" name="TextShape 2"/>
          <p:cNvSpPr txBox="1"/>
          <p:nvPr/>
        </p:nvSpPr>
        <p:spPr>
          <a:xfrm>
            <a:off x="3046320" y="4697640"/>
            <a:ext cx="6324120" cy="820440"/>
          </a:xfrm>
          <a:prstGeom prst="rect">
            <a:avLst/>
          </a:prstGeom>
          <a:noFill/>
          <a:ln>
            <a:noFill/>
          </a:ln>
        </p:spPr>
        <p:txBody>
          <a:bodyPr lIns="108000" rIns="108000" tIns="36000" bIns="36000" anchor="ctr"/>
          <a:p>
            <a:pPr>
              <a:lnSpc>
                <a:spcPct val="100000"/>
              </a:lnSpc>
            </a:pPr>
            <a:r>
              <a:rPr b="1" lang="en-US" sz="4000" spc="-1" strike="noStrike">
                <a:solidFill>
                  <a:srgbClr val="234465"/>
                </a:solidFill>
                <a:latin typeface="Calibri"/>
              </a:rPr>
              <a:t>HTML Form Elements</a:t>
            </a:r>
            <a:endParaRPr b="0" lang="en-US" sz="4000" spc="-1" strike="noStrike">
              <a:solidFill>
                <a:srgbClr val="234465"/>
              </a:solidFill>
              <a:latin typeface="Calibri"/>
            </a:endParaRPr>
          </a:p>
        </p:txBody>
      </p:sp>
      <p:pic>
        <p:nvPicPr>
          <p:cNvPr id="511" name="Picture 4" descr=""/>
          <p:cNvPicPr/>
          <p:nvPr/>
        </p:nvPicPr>
        <p:blipFill>
          <a:blip r:embed="rId1"/>
          <a:stretch/>
        </p:blipFill>
        <p:spPr>
          <a:xfrm>
            <a:off x="2906640" y="838080"/>
            <a:ext cx="6361200" cy="3641760"/>
          </a:xfrm>
          <a:prstGeom prst="rect">
            <a:avLst/>
          </a:prstGeom>
          <a:ln>
            <a:noFill/>
          </a:ln>
        </p:spPr>
      </p:pic>
    </p:spTree>
  </p:cSld>
  <mc:AlternateContent>
    <mc:Choice Requires="p14">
      <p:transition spd="slow" advTm="5000" p14:dur="2000"/>
    </mc:Choice>
    <mc:Fallback>
      <p:transition spd="slow" advTm="5000"/>
    </mc:Fallback>
  </mc:AlternateContent>
  <p:timing>
    <p:tnLst>
      <p:par>
        <p:cTn id="475" dur="indefinite" restart="never" nodeType="tmRoot">
          <p:childTnLst>
            <p:seq>
              <p:cTn id="47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2208240" y="2103480"/>
            <a:ext cx="2285640" cy="47448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513"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2600" spc="-1" strike="noStrike">
                <a:solidFill>
                  <a:srgbClr val="ffffff"/>
                </a:solidFill>
                <a:latin typeface="Calibri"/>
              </a:rPr>
              <a:t>HTML Input Types (1)</a:t>
            </a:r>
            <a:endParaRPr b="0" lang="en-US" sz="2600" spc="-1" strike="noStrike">
              <a:solidFill>
                <a:srgbClr val="234465"/>
              </a:solidFill>
              <a:latin typeface="Calibri"/>
            </a:endParaRPr>
          </a:p>
        </p:txBody>
      </p:sp>
      <p:sp>
        <p:nvSpPr>
          <p:cNvPr id="514" name="CustomShape 3"/>
          <p:cNvSpPr/>
          <p:nvPr/>
        </p:nvSpPr>
        <p:spPr>
          <a:xfrm>
            <a:off x="405720" y="1138680"/>
            <a:ext cx="11353320" cy="4725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000" spc="-1" strike="noStrike">
                <a:solidFill>
                  <a:srgbClr val="ffa000"/>
                </a:solidFill>
                <a:latin typeface="Consolas"/>
              </a:rPr>
              <a:t>&lt;form&gt;</a:t>
            </a:r>
            <a:endParaRPr b="0" lang="en-US" sz="2000" spc="-1" strike="noStrike">
              <a:latin typeface="Arial"/>
            </a:endParaRPr>
          </a:p>
          <a:p>
            <a:pPr>
              <a:lnSpc>
                <a:spcPct val="100000"/>
              </a:lnSpc>
            </a:pPr>
            <a:r>
              <a:rPr b="1" lang="en-US" sz="2000" spc="-1" strike="noStrike">
                <a:solidFill>
                  <a:srgbClr val="ffa000"/>
                </a:solidFill>
                <a:latin typeface="Consolas"/>
              </a:rPr>
              <a:t>  </a:t>
            </a:r>
            <a:r>
              <a:rPr b="1" lang="en-US" sz="2000" spc="-1" strike="noStrike">
                <a:solidFill>
                  <a:srgbClr val="ffa000"/>
                </a:solidFill>
                <a:latin typeface="Consolas"/>
              </a:rPr>
              <a:t>&lt;p&gt;First name:&lt;/p&gt;</a:t>
            </a:r>
            <a:endParaRPr b="0" lang="en-US" sz="2000" spc="-1" strike="noStrike">
              <a:latin typeface="Arial"/>
            </a:endParaRPr>
          </a:p>
          <a:p>
            <a:pPr>
              <a:lnSpc>
                <a:spcPct val="100000"/>
              </a:lnSpc>
            </a:pPr>
            <a:r>
              <a:rPr b="0" lang="en-US" sz="2000" spc="-1" strike="noStrike">
                <a:solidFill>
                  <a:srgbClr val="fbeedc"/>
                </a:solidFill>
                <a:latin typeface="Consolas"/>
              </a:rPr>
              <a:t>  </a:t>
            </a:r>
            <a:r>
              <a:rPr b="1" lang="en-US" sz="2000" spc="-1" strike="noStrike">
                <a:solidFill>
                  <a:srgbClr val="1a334c"/>
                </a:solidFill>
                <a:latin typeface="Consolas"/>
              </a:rPr>
              <a:t>&lt;input type="text" </a:t>
            </a:r>
            <a:endParaRPr b="0" lang="en-US" sz="2000" spc="-1" strike="noStrike">
              <a:latin typeface="Arial"/>
            </a:endParaRPr>
          </a:p>
          <a:p>
            <a:pPr>
              <a:lnSpc>
                <a:spcPct val="100000"/>
              </a:lnSpc>
            </a:pPr>
            <a:r>
              <a:rPr b="1" lang="en-US" sz="2000" spc="-1" strike="noStrike">
                <a:solidFill>
                  <a:srgbClr val="1a334c"/>
                </a:solidFill>
                <a:latin typeface="Consolas"/>
              </a:rPr>
              <a:t>    </a:t>
            </a:r>
            <a:r>
              <a:rPr b="1" lang="en-US" sz="2000" spc="-1" strike="noStrike">
                <a:solidFill>
                  <a:srgbClr val="1a334c"/>
                </a:solidFill>
                <a:latin typeface="Consolas"/>
              </a:rPr>
              <a:t>value="First Name" /&gt;</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fbeec9"/>
                </a:solidFill>
                <a:latin typeface="Calibri"/>
              </a:rPr>
              <a:t>. . .</a:t>
            </a:r>
            <a:endParaRPr b="0" lang="en-US" sz="2000" spc="-1" strike="noStrike">
              <a:latin typeface="Arial"/>
            </a:endParaRPr>
          </a:p>
        </p:txBody>
      </p:sp>
      <p:pic>
        <p:nvPicPr>
          <p:cNvPr id="515" name="Picture 4" descr=""/>
          <p:cNvPicPr/>
          <p:nvPr/>
        </p:nvPicPr>
        <p:blipFill>
          <a:blip r:embed="rId1"/>
          <a:srcRect l="0" t="0" r="0" b="48398"/>
          <a:stretch/>
        </p:blipFill>
        <p:spPr>
          <a:xfrm>
            <a:off x="7004880" y="1447920"/>
            <a:ext cx="3966120" cy="2057040"/>
          </a:xfrm>
          <a:prstGeom prst="rect">
            <a:avLst/>
          </a:prstGeom>
          <a:ln>
            <a:noFill/>
          </a:ln>
        </p:spPr>
      </p:pic>
      <p:sp>
        <p:nvSpPr>
          <p:cNvPr id="516" name="CustomShape 4"/>
          <p:cNvSpPr/>
          <p:nvPr/>
        </p:nvSpPr>
        <p:spPr>
          <a:xfrm>
            <a:off x="2970360" y="3454200"/>
            <a:ext cx="3809520" cy="734760"/>
          </a:xfrm>
          <a:prstGeom prst="wedgeRoundRectCallout">
            <a:avLst>
              <a:gd name="adj1" fmla="val -48667"/>
              <a:gd name="adj2" fmla="val -169850"/>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000" spc="-1" strike="noStrike">
                <a:solidFill>
                  <a:srgbClr val="ffffff"/>
                </a:solidFill>
                <a:latin typeface="Calibri"/>
              </a:rPr>
              <a:t>Defines a text input field</a:t>
            </a:r>
            <a:endParaRPr b="0" lang="en-US" sz="2000" spc="-1" strike="noStrike">
              <a:latin typeface="Arial"/>
            </a:endParaRPr>
          </a:p>
        </p:txBody>
      </p:sp>
    </p:spTree>
  </p:cSld>
  <mc:AlternateContent>
    <mc:Choice Requires="p14">
      <p:transition spd="slow" advTm="5000" p14:dur="2000"/>
    </mc:Choice>
    <mc:Fallback>
      <p:transition spd="slow" advTm="5000"/>
    </mc:Fallback>
  </mc:AlternateContent>
  <p:timing>
    <p:tnLst>
      <p:par>
        <p:cTn id="477" dur="indefinite" restart="never" nodeType="tmRoot">
          <p:childTnLst>
            <p:seq>
              <p:cTn id="478" dur="indefinite" nodeType="mainSeq">
                <p:childTnLst>
                  <p:par>
                    <p:cTn id="479" fill="hold">
                      <p:stCondLst>
                        <p:cond delay="indefinite"/>
                      </p:stCondLst>
                      <p:childTnLst>
                        <p:par>
                          <p:cTn id="480" fill="hold">
                            <p:stCondLst>
                              <p:cond delay="0"/>
                            </p:stCondLst>
                            <p:childTnLst>
                              <p:par>
                                <p:cTn id="481" nodeType="clickEffect" fill="hold" presetClass="entr" presetID="1">
                                  <p:stCondLst>
                                    <p:cond delay="0"/>
                                  </p:stCondLst>
                                  <p:childTnLst>
                                    <p:set>
                                      <p:cBhvr>
                                        <p:cTn id="482" dur="1" fill="hold">
                                          <p:stCondLst>
                                            <p:cond delay="0"/>
                                          </p:stCondLst>
                                        </p:cTn>
                                        <p:tgtEl>
                                          <p:spTgt spid="514">
                                            <p:txEl>
                                              <p:pRg st="1" end="1"/>
                                            </p:txEl>
                                          </p:spTgt>
                                        </p:tgtEl>
                                        <p:attrNameLst>
                                          <p:attrName>style.visibility</p:attrName>
                                        </p:attrNameLst>
                                      </p:cBhvr>
                                      <p:to>
                                        <p:strVal val="visible"/>
                                      </p:to>
                                    </p:set>
                                  </p:childTnLst>
                                </p:cTn>
                              </p:par>
                              <p:par>
                                <p:cTn id="483" nodeType="withEffect" fill="hold" presetClass="entr" presetID="1">
                                  <p:stCondLst>
                                    <p:cond delay="0"/>
                                  </p:stCondLst>
                                  <p:childTnLst>
                                    <p:set>
                                      <p:cBhvr>
                                        <p:cTn id="484" dur="1" fill="hold">
                                          <p:stCondLst>
                                            <p:cond delay="0"/>
                                          </p:stCondLst>
                                        </p:cTn>
                                        <p:tgtEl>
                                          <p:spTgt spid="514">
                                            <p:txEl>
                                              <p:pRg st="2" end="2"/>
                                            </p:txEl>
                                          </p:spTgt>
                                        </p:tgtEl>
                                        <p:attrNameLst>
                                          <p:attrName>style.visibility</p:attrName>
                                        </p:attrNameLst>
                                      </p:cBhvr>
                                      <p:to>
                                        <p:strVal val="visible"/>
                                      </p:to>
                                    </p:set>
                                  </p:childTnLst>
                                </p:cTn>
                              </p:par>
                              <p:par>
                                <p:cTn id="485" nodeType="withEffect" fill="hold" presetClass="entr" presetID="1">
                                  <p:stCondLst>
                                    <p:cond delay="0"/>
                                  </p:stCondLst>
                                  <p:childTnLst>
                                    <p:set>
                                      <p:cBhvr>
                                        <p:cTn id="486" dur="1" fill="hold">
                                          <p:stCondLst>
                                            <p:cond delay="0"/>
                                          </p:stCondLst>
                                        </p:cTn>
                                        <p:tgtEl>
                                          <p:spTgt spid="514">
                                            <p:txEl>
                                              <p:pRg st="3" end="3"/>
                                            </p:txEl>
                                          </p:spTgt>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515"/>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512"/>
                                        </p:tgtEl>
                                        <p:attrNameLst>
                                          <p:attrName>style.visibility</p:attrName>
                                        </p:attrNameLst>
                                      </p:cBhvr>
                                      <p:to>
                                        <p:strVal val="visible"/>
                                      </p:to>
                                    </p:set>
                                  </p:childTnLst>
                                </p:cTn>
                              </p:par>
                              <p:par>
                                <p:cTn id="495" nodeType="withEffect" fill="hold" presetClass="entr" presetID="1">
                                  <p:stCondLst>
                                    <p:cond delay="0"/>
                                  </p:stCondLst>
                                  <p:childTnLst>
                                    <p:set>
                                      <p:cBhvr>
                                        <p:cTn id="496"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1293840" y="2514600"/>
            <a:ext cx="3657240" cy="47448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518"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HTML Input Types (1)</a:t>
            </a:r>
            <a:endParaRPr b="0" lang="en-US" sz="4000" spc="-1" strike="noStrike">
              <a:solidFill>
                <a:srgbClr val="234465"/>
              </a:solidFill>
              <a:latin typeface="Calibri"/>
            </a:endParaRPr>
          </a:p>
        </p:txBody>
      </p:sp>
      <p:sp>
        <p:nvSpPr>
          <p:cNvPr id="519" name="CustomShape 3"/>
          <p:cNvSpPr/>
          <p:nvPr/>
        </p:nvSpPr>
        <p:spPr>
          <a:xfrm>
            <a:off x="405720" y="1138680"/>
            <a:ext cx="11353320" cy="53355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&lt;form&gt;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&lt;p&gt;First name:&lt;/p&gt;</a:t>
            </a:r>
            <a:endParaRPr b="0" lang="en-US" sz="2800" spc="-1" strike="noStrike">
              <a:latin typeface="Arial"/>
            </a:endParaRPr>
          </a:p>
          <a:p>
            <a:pPr>
              <a:lnSpc>
                <a:spcPct val="100000"/>
              </a:lnSpc>
            </a:pPr>
            <a:r>
              <a:rPr b="0" lang="en-US" sz="2800" spc="-1" strike="noStrike">
                <a:solidFill>
                  <a:srgbClr val="fbeedc"/>
                </a:solidFill>
                <a:latin typeface="Consolas"/>
              </a:rPr>
              <a:t>  </a:t>
            </a:r>
            <a:r>
              <a:rPr b="1" lang="en-US" sz="2800" spc="-1" strike="noStrike">
                <a:solidFill>
                  <a:srgbClr val="1a334c"/>
                </a:solidFill>
                <a:latin typeface="Consolas"/>
              </a:rPr>
              <a:t>&lt;input type="text" </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value="First Name" /&gt;</a:t>
            </a:r>
            <a:endParaRPr b="0" lang="en-US" sz="2800" spc="-1" strike="noStrike">
              <a:latin typeface="Arial"/>
            </a:endParaRPr>
          </a:p>
          <a:p>
            <a:pPr>
              <a:lnSpc>
                <a:spcPct val="100000"/>
              </a:lnSpc>
            </a:pPr>
            <a:r>
              <a:rPr b="1" lang="en-US" sz="2800" spc="-1" strike="noStrike">
                <a:solidFill>
                  <a:srgbClr val="fbeec9"/>
                </a:solidFill>
                <a:latin typeface="Consolas"/>
              </a:rPr>
              <a:t>  </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fbeec9"/>
                </a:solidFill>
                <a:latin typeface="Consolas"/>
              </a:rPr>
              <a:t>  </a:t>
            </a:r>
            <a:r>
              <a:rPr b="1" lang="en-US" sz="2800" spc="-1" strike="noStrike">
                <a:solidFill>
                  <a:srgbClr val="fbeec9"/>
                </a:solidFill>
                <a:latin typeface="Consolas"/>
              </a:rPr>
              <a:t>. . .</a:t>
            </a:r>
            <a:endParaRPr b="0" lang="en-US" sz="2800" spc="-1" strike="noStrike">
              <a:latin typeface="Arial"/>
            </a:endParaRPr>
          </a:p>
        </p:txBody>
      </p:sp>
      <p:sp>
        <p:nvSpPr>
          <p:cNvPr id="520" name="CustomShape 4"/>
          <p:cNvSpPr/>
          <p:nvPr/>
        </p:nvSpPr>
        <p:spPr>
          <a:xfrm>
            <a:off x="3647880" y="3731400"/>
            <a:ext cx="3356640" cy="1743840"/>
          </a:xfrm>
          <a:prstGeom prst="wedgeRoundRectCallout">
            <a:avLst>
              <a:gd name="adj1" fmla="val -90830"/>
              <a:gd name="adj2" fmla="val -89731"/>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Default text displayed in the input field</a:t>
            </a:r>
            <a:endParaRPr b="0" lang="en-US" sz="2800" spc="-1" strike="noStrike">
              <a:latin typeface="Arial"/>
            </a:endParaRPr>
          </a:p>
        </p:txBody>
      </p:sp>
      <p:pic>
        <p:nvPicPr>
          <p:cNvPr id="521" name="Picture 7" descr=""/>
          <p:cNvPicPr/>
          <p:nvPr/>
        </p:nvPicPr>
        <p:blipFill>
          <a:blip r:embed="rId1"/>
          <a:srcRect l="0" t="0" r="0" b="48398"/>
          <a:stretch/>
        </p:blipFill>
        <p:spPr>
          <a:xfrm>
            <a:off x="7004880" y="1447920"/>
            <a:ext cx="3966120" cy="2057040"/>
          </a:xfrm>
          <a:prstGeom prst="rect">
            <a:avLst/>
          </a:prstGeom>
          <a:ln>
            <a:noFill/>
          </a:ln>
        </p:spPr>
      </p:pic>
    </p:spTree>
  </p:cSld>
  <mc:AlternateContent>
    <mc:Choice Requires="p14">
      <p:transition spd="slow" advTm="5000" p14:dur="2000"/>
    </mc:Choice>
    <mc:Fallback>
      <p:transition spd="slow" advTm="5000"/>
    </mc:Fallback>
  </mc:AlternateContent>
  <p:timing>
    <p:tnLst>
      <p:par>
        <p:cTn id="497" dur="indefinite" restart="never" nodeType="tmRoot">
          <p:childTnLst>
            <p:seq>
              <p:cTn id="498"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1217520" y="3809880"/>
            <a:ext cx="4647960" cy="47448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523"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HTML Input Types (1)</a:t>
            </a:r>
            <a:endParaRPr b="0" lang="en-US" sz="4000" spc="-1" strike="noStrike">
              <a:solidFill>
                <a:srgbClr val="234465"/>
              </a:solidFill>
              <a:latin typeface="Calibri"/>
            </a:endParaRPr>
          </a:p>
        </p:txBody>
      </p:sp>
      <p:sp>
        <p:nvSpPr>
          <p:cNvPr id="524" name="CustomShape 3"/>
          <p:cNvSpPr/>
          <p:nvPr/>
        </p:nvSpPr>
        <p:spPr>
          <a:xfrm>
            <a:off x="405720" y="1138680"/>
            <a:ext cx="11353320" cy="53355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&lt;form&gt;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&lt;p&gt;First name:&lt;/p&gt;</a:t>
            </a:r>
            <a:endParaRPr b="0" lang="en-US" sz="2800" spc="-1" strike="noStrike">
              <a:latin typeface="Arial"/>
            </a:endParaRPr>
          </a:p>
          <a:p>
            <a:pPr>
              <a:lnSpc>
                <a:spcPct val="100000"/>
              </a:lnSpc>
            </a:pPr>
            <a:r>
              <a:rPr b="0" lang="en-US" sz="2800" spc="-1" strike="noStrike">
                <a:solidFill>
                  <a:srgbClr val="fbeedc"/>
                </a:solidFill>
                <a:latin typeface="Consolas"/>
              </a:rPr>
              <a:t>  </a:t>
            </a:r>
            <a:r>
              <a:rPr b="1" lang="en-US" sz="2800" spc="-1" strike="noStrike">
                <a:solidFill>
                  <a:srgbClr val="1a334c"/>
                </a:solidFill>
                <a:latin typeface="Consolas"/>
              </a:rPr>
              <a:t>&lt;input type="text" </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value="First Name" /&gt;</a:t>
            </a:r>
            <a:endParaRPr b="0" lang="en-US" sz="2800" spc="-1" strike="noStrike">
              <a:latin typeface="Arial"/>
            </a:endParaRPr>
          </a:p>
          <a:p>
            <a:pPr>
              <a:lnSpc>
                <a:spcPct val="100000"/>
              </a:lnSpc>
            </a:pPr>
            <a:r>
              <a:rPr b="1" lang="en-US" sz="2800" spc="-1" strike="noStrike">
                <a:solidFill>
                  <a:srgbClr val="fbeec9"/>
                </a:solidFill>
                <a:latin typeface="Consolas"/>
              </a:rPr>
              <a:t>  </a:t>
            </a:r>
            <a:r>
              <a:rPr b="1" lang="en-US" sz="2800" spc="-1" strike="noStrike">
                <a:solidFill>
                  <a:srgbClr val="ffa000"/>
                </a:solidFill>
                <a:latin typeface="Consolas"/>
              </a:rPr>
              <a:t>&lt;p&gt;Last name:&lt;/p&gt;</a:t>
            </a:r>
            <a:endParaRPr b="0" lang="en-US" sz="2800" spc="-1" strike="noStrike">
              <a:latin typeface="Arial"/>
            </a:endParaRPr>
          </a:p>
          <a:p>
            <a:pPr>
              <a:lnSpc>
                <a:spcPct val="100000"/>
              </a:lnSpc>
            </a:pPr>
            <a:r>
              <a:rPr b="0" lang="en-US" sz="1800" spc="-1" strike="noStrike">
                <a:solidFill>
                  <a:srgbClr val="fbeedc"/>
                </a:solidFill>
                <a:latin typeface="Consolas"/>
              </a:rPr>
              <a:t>  </a:t>
            </a:r>
            <a:r>
              <a:rPr b="1" lang="en-US" sz="2800" spc="-1" strike="noStrike">
                <a:solidFill>
                  <a:srgbClr val="1a334c"/>
                </a:solidFill>
                <a:latin typeface="Consolas"/>
              </a:rPr>
              <a:t>&lt;input type="text" </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placeholder="Last Name" /&gt;</a:t>
            </a:r>
            <a:endParaRPr b="0" lang="en-US" sz="2800" spc="-1" strike="noStrike">
              <a:latin typeface="Arial"/>
            </a:endParaRPr>
          </a:p>
          <a:p>
            <a:pPr>
              <a:lnSpc>
                <a:spcPct val="100000"/>
              </a:lnSpc>
            </a:pPr>
            <a:r>
              <a:rPr b="1" lang="en-US" sz="2800" spc="-1" strike="noStrike">
                <a:solidFill>
                  <a:srgbClr val="fbeec9"/>
                </a:solidFill>
                <a:latin typeface="Consolas"/>
              </a:rPr>
              <a:t>  </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fbeec9"/>
                </a:solidFill>
                <a:latin typeface="Consolas"/>
              </a:rPr>
              <a:t>  </a:t>
            </a:r>
            <a:r>
              <a:rPr b="1" lang="en-US" sz="2800" spc="-1" strike="noStrike">
                <a:solidFill>
                  <a:srgbClr val="fbeec9"/>
                </a:solidFill>
                <a:latin typeface="Consolas"/>
              </a:rPr>
              <a:t>. . .</a:t>
            </a:r>
            <a:endParaRPr b="0" lang="en-US" sz="2800" spc="-1" strike="noStrike">
              <a:latin typeface="Arial"/>
            </a:endParaRPr>
          </a:p>
        </p:txBody>
      </p:sp>
      <p:sp>
        <p:nvSpPr>
          <p:cNvPr id="525" name="CustomShape 4"/>
          <p:cNvSpPr/>
          <p:nvPr/>
        </p:nvSpPr>
        <p:spPr>
          <a:xfrm>
            <a:off x="2665440" y="4984560"/>
            <a:ext cx="4800240" cy="1218960"/>
          </a:xfrm>
          <a:prstGeom prst="wedgeRoundRectCallout">
            <a:avLst>
              <a:gd name="adj1" fmla="val -56280"/>
              <a:gd name="adj2" fmla="val -107404"/>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Placeholder text which gets removed upon user input</a:t>
            </a:r>
            <a:endParaRPr b="0" lang="en-US" sz="2800" spc="-1" strike="noStrike">
              <a:latin typeface="Arial"/>
            </a:endParaRPr>
          </a:p>
        </p:txBody>
      </p:sp>
      <p:pic>
        <p:nvPicPr>
          <p:cNvPr id="526" name="Picture 12" descr=""/>
          <p:cNvPicPr/>
          <p:nvPr/>
        </p:nvPicPr>
        <p:blipFill>
          <a:blip r:embed="rId1"/>
          <a:srcRect l="0" t="0" r="0" b="48398"/>
          <a:stretch/>
        </p:blipFill>
        <p:spPr>
          <a:xfrm>
            <a:off x="7004880" y="1447920"/>
            <a:ext cx="3966120" cy="2057040"/>
          </a:xfrm>
          <a:prstGeom prst="rect">
            <a:avLst/>
          </a:prstGeom>
          <a:ln>
            <a:noFill/>
          </a:ln>
        </p:spPr>
      </p:pic>
      <p:pic>
        <p:nvPicPr>
          <p:cNvPr id="527" name="Picture 9" descr=""/>
          <p:cNvPicPr/>
          <p:nvPr/>
        </p:nvPicPr>
        <p:blipFill>
          <a:blip r:embed="rId2"/>
          <a:srcRect l="0" t="0" r="0" b="23567"/>
          <a:stretch/>
        </p:blipFill>
        <p:spPr>
          <a:xfrm>
            <a:off x="7004880" y="1447920"/>
            <a:ext cx="3966120" cy="3047760"/>
          </a:xfrm>
          <a:prstGeom prst="rect">
            <a:avLst/>
          </a:prstGeom>
          <a:ln>
            <a:noFill/>
          </a:ln>
        </p:spPr>
      </p:pic>
    </p:spTree>
  </p:cSld>
  <mc:AlternateContent>
    <mc:Choice Requires="p14">
      <p:transition spd="slow" advTm="5000" p14:dur="2000"/>
    </mc:Choice>
    <mc:Fallback>
      <p:transition spd="slow" advTm="5000"/>
    </mc:Fallback>
  </mc:AlternateContent>
  <p:timing>
    <p:tnLst>
      <p:par>
        <p:cTn id="499" dur="indefinite" restart="never" nodeType="tmRoot">
          <p:childTnLst>
            <p:seq>
              <p:cTn id="500" dur="indefinite" nodeType="mainSeq">
                <p:childTnLst>
                  <p:par>
                    <p:cTn id="501" fill="hold">
                      <p:stCondLst>
                        <p:cond delay="indefinite"/>
                      </p:stCondLst>
                      <p:childTnLst>
                        <p:par>
                          <p:cTn id="502" fill="hold">
                            <p:stCondLst>
                              <p:cond delay="0"/>
                            </p:stCondLst>
                            <p:childTnLst>
                              <p:par>
                                <p:cTn id="503" nodeType="clickEffect" fill="hold" presetClass="entr" presetID="1">
                                  <p:stCondLst>
                                    <p:cond delay="0"/>
                                  </p:stCondLst>
                                  <p:childTnLst>
                                    <p:set>
                                      <p:cBhvr>
                                        <p:cTn id="504" dur="1" fill="hold">
                                          <p:stCondLst>
                                            <p:cond delay="0"/>
                                          </p:stCondLst>
                                        </p:cTn>
                                        <p:tgtEl>
                                          <p:spTgt spid="527"/>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nodeType="clickEffect" fill="hold" presetClass="entr" presetID="1">
                                  <p:stCondLst>
                                    <p:cond delay="0"/>
                                  </p:stCondLst>
                                  <p:childTnLst>
                                    <p:set>
                                      <p:cBhvr>
                                        <p:cTn id="508" dur="1" fill="hold">
                                          <p:stCondLst>
                                            <p:cond delay="0"/>
                                          </p:stCondLst>
                                        </p:cTn>
                                        <p:tgtEl>
                                          <p:spTgt spid="522"/>
                                        </p:tgtEl>
                                        <p:attrNameLst>
                                          <p:attrName>style.visibility</p:attrName>
                                        </p:attrNameLst>
                                      </p:cBhvr>
                                      <p:to>
                                        <p:strVal val="visible"/>
                                      </p:to>
                                    </p:set>
                                  </p:childTnLst>
                                </p:cTn>
                              </p:par>
                              <p:par>
                                <p:cTn id="509" nodeType="withEffect" fill="hold" presetClass="entr" presetID="1">
                                  <p:stCondLst>
                                    <p:cond delay="0"/>
                                  </p:stCondLst>
                                  <p:childTnLst>
                                    <p:set>
                                      <p:cBhvr>
                                        <p:cTn id="510"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2059560" y="4686840"/>
            <a:ext cx="3120120" cy="47448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pic>
        <p:nvPicPr>
          <p:cNvPr id="529" name="Picture 13" descr=""/>
          <p:cNvPicPr/>
          <p:nvPr/>
        </p:nvPicPr>
        <p:blipFill>
          <a:blip r:embed="rId1"/>
          <a:srcRect l="0" t="0" r="0" b="23567"/>
          <a:stretch/>
        </p:blipFill>
        <p:spPr>
          <a:xfrm>
            <a:off x="7004880" y="1447920"/>
            <a:ext cx="3966120" cy="3047760"/>
          </a:xfrm>
          <a:prstGeom prst="rect">
            <a:avLst/>
          </a:prstGeom>
          <a:ln>
            <a:noFill/>
          </a:ln>
        </p:spPr>
      </p:pic>
      <p:sp>
        <p:nvSpPr>
          <p:cNvPr id="530"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2800" spc="-1" strike="noStrike">
                <a:solidFill>
                  <a:srgbClr val="ffffff"/>
                </a:solidFill>
                <a:latin typeface="Calibri"/>
              </a:rPr>
              <a:t>HTML Input Types (1)</a:t>
            </a:r>
            <a:endParaRPr b="0" lang="en-US" sz="2800" spc="-1" strike="noStrike">
              <a:solidFill>
                <a:srgbClr val="234465"/>
              </a:solidFill>
              <a:latin typeface="Calibri"/>
            </a:endParaRPr>
          </a:p>
        </p:txBody>
      </p:sp>
      <p:sp>
        <p:nvSpPr>
          <p:cNvPr id="531" name="CustomShape 3"/>
          <p:cNvSpPr/>
          <p:nvPr/>
        </p:nvSpPr>
        <p:spPr>
          <a:xfrm>
            <a:off x="405720" y="1138680"/>
            <a:ext cx="11353320" cy="423828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200" spc="-1" strike="noStrike">
                <a:solidFill>
                  <a:srgbClr val="ffa000"/>
                </a:solidFill>
                <a:latin typeface="Consolas"/>
              </a:rPr>
              <a:t>&lt;form&gt;</a:t>
            </a:r>
            <a:endParaRPr b="0" lang="en-US" sz="2200" spc="-1" strike="noStrike">
              <a:latin typeface="Arial"/>
            </a:endParaRPr>
          </a:p>
          <a:p>
            <a:pPr>
              <a:lnSpc>
                <a:spcPct val="100000"/>
              </a:lnSpc>
            </a:pPr>
            <a:r>
              <a:rPr b="1" lang="en-US" sz="2200" spc="-1" strike="noStrike">
                <a:solidFill>
                  <a:srgbClr val="ffa000"/>
                </a:solidFill>
                <a:latin typeface="Consolas"/>
              </a:rPr>
              <a:t>  </a:t>
            </a:r>
            <a:r>
              <a:rPr b="1" lang="en-US" sz="2200" spc="-1" strike="noStrike">
                <a:solidFill>
                  <a:srgbClr val="ffa000"/>
                </a:solidFill>
                <a:latin typeface="Consolas"/>
              </a:rPr>
              <a:t>&lt;p&gt;First name:&lt;/p&gt;</a:t>
            </a:r>
            <a:endParaRPr b="0" lang="en-US" sz="2200" spc="-1" strike="noStrike">
              <a:latin typeface="Arial"/>
            </a:endParaRPr>
          </a:p>
          <a:p>
            <a:pPr>
              <a:lnSpc>
                <a:spcPct val="100000"/>
              </a:lnSpc>
            </a:pPr>
            <a:r>
              <a:rPr b="0" lang="en-US" sz="2200" spc="-1" strike="noStrike">
                <a:solidFill>
                  <a:srgbClr val="fbeedc"/>
                </a:solidFill>
                <a:latin typeface="Consolas"/>
              </a:rPr>
              <a:t>  </a:t>
            </a:r>
            <a:r>
              <a:rPr b="1" lang="en-US" sz="2200" spc="-1" strike="noStrike">
                <a:solidFill>
                  <a:srgbClr val="1a334c"/>
                </a:solidFill>
                <a:latin typeface="Consolas"/>
              </a:rPr>
              <a:t>&lt;input type="text" </a:t>
            </a:r>
            <a:endParaRPr b="0" lang="en-US" sz="2200" spc="-1" strike="noStrike">
              <a:latin typeface="Arial"/>
            </a:endParaRPr>
          </a:p>
          <a:p>
            <a:pPr>
              <a:lnSpc>
                <a:spcPct val="100000"/>
              </a:lnSpc>
            </a:pPr>
            <a:r>
              <a:rPr b="1" lang="en-US" sz="2200" spc="-1" strike="noStrike">
                <a:solidFill>
                  <a:srgbClr val="1a334c"/>
                </a:solidFill>
                <a:latin typeface="Consolas"/>
              </a:rPr>
              <a:t>    </a:t>
            </a:r>
            <a:r>
              <a:rPr b="1" lang="en-US" sz="2200" spc="-1" strike="noStrike">
                <a:solidFill>
                  <a:srgbClr val="1a334c"/>
                </a:solidFill>
                <a:latin typeface="Consolas"/>
              </a:rPr>
              <a:t>value="First Name" /&gt;</a:t>
            </a:r>
            <a:endParaRPr b="0" lang="en-US" sz="2200" spc="-1" strike="noStrike">
              <a:latin typeface="Arial"/>
            </a:endParaRPr>
          </a:p>
          <a:p>
            <a:pPr>
              <a:lnSpc>
                <a:spcPct val="100000"/>
              </a:lnSpc>
            </a:pPr>
            <a:r>
              <a:rPr b="1" lang="en-US" sz="2200" spc="-1" strike="noStrike">
                <a:solidFill>
                  <a:srgbClr val="ffa000"/>
                </a:solidFill>
                <a:latin typeface="Consolas"/>
              </a:rPr>
              <a:t>  </a:t>
            </a:r>
            <a:r>
              <a:rPr b="1" lang="en-US" sz="2200" spc="-1" strike="noStrike">
                <a:solidFill>
                  <a:srgbClr val="ffa000"/>
                </a:solidFill>
                <a:latin typeface="Consolas"/>
              </a:rPr>
              <a:t>&lt;p&gt;Last name:&lt;/p&gt;</a:t>
            </a:r>
            <a:endParaRPr b="0" lang="en-US" sz="2200" spc="-1" strike="noStrike">
              <a:latin typeface="Arial"/>
            </a:endParaRPr>
          </a:p>
          <a:p>
            <a:pPr>
              <a:lnSpc>
                <a:spcPct val="100000"/>
              </a:lnSpc>
            </a:pPr>
            <a:r>
              <a:rPr b="0" lang="en-US" sz="1400" spc="-1" strike="noStrike">
                <a:solidFill>
                  <a:srgbClr val="fbeedc"/>
                </a:solidFill>
                <a:latin typeface="Consolas"/>
              </a:rPr>
              <a:t>  </a:t>
            </a:r>
            <a:r>
              <a:rPr b="1" lang="en-US" sz="2200" spc="-1" strike="noStrike">
                <a:solidFill>
                  <a:srgbClr val="1a334c"/>
                </a:solidFill>
                <a:latin typeface="Consolas"/>
              </a:rPr>
              <a:t>&lt;input type="text" </a:t>
            </a:r>
            <a:endParaRPr b="0" lang="en-US" sz="2200" spc="-1" strike="noStrike">
              <a:latin typeface="Arial"/>
            </a:endParaRPr>
          </a:p>
          <a:p>
            <a:pPr>
              <a:lnSpc>
                <a:spcPct val="100000"/>
              </a:lnSpc>
            </a:pPr>
            <a:r>
              <a:rPr b="1" lang="en-US" sz="2200" spc="-1" strike="noStrike">
                <a:solidFill>
                  <a:srgbClr val="1a334c"/>
                </a:solidFill>
                <a:latin typeface="Consolas"/>
              </a:rPr>
              <a:t>    </a:t>
            </a:r>
            <a:r>
              <a:rPr b="1" lang="en-US" sz="2200" spc="-1" strike="noStrike">
                <a:solidFill>
                  <a:srgbClr val="1a334c"/>
                </a:solidFill>
                <a:latin typeface="Consolas"/>
              </a:rPr>
              <a:t>placeholder="Last Name" /&gt;</a:t>
            </a:r>
            <a:endParaRPr b="0" lang="en-US" sz="2200" spc="-1" strike="noStrike">
              <a:latin typeface="Arial"/>
            </a:endParaRPr>
          </a:p>
          <a:p>
            <a:pPr>
              <a:lnSpc>
                <a:spcPct val="100000"/>
              </a:lnSpc>
            </a:pPr>
            <a:r>
              <a:rPr b="1" lang="en-US" sz="2200" spc="-1" strike="noStrike">
                <a:solidFill>
                  <a:srgbClr val="ffa000"/>
                </a:solidFill>
                <a:latin typeface="Consolas"/>
              </a:rPr>
              <a:t>  </a:t>
            </a:r>
            <a:r>
              <a:rPr b="1" lang="en-US" sz="2200" spc="-1" strike="noStrike">
                <a:solidFill>
                  <a:srgbClr val="ffa000"/>
                </a:solidFill>
                <a:latin typeface="Consolas"/>
              </a:rPr>
              <a:t>&lt;p&gt;Password:&lt;/p&gt;</a:t>
            </a:r>
            <a:endParaRPr b="0" lang="en-US" sz="2200" spc="-1" strike="noStrike">
              <a:latin typeface="Arial"/>
            </a:endParaRPr>
          </a:p>
          <a:p>
            <a:pPr>
              <a:lnSpc>
                <a:spcPct val="100000"/>
              </a:lnSpc>
            </a:pPr>
            <a:r>
              <a:rPr b="0" lang="en-US" sz="1400" spc="-1" strike="noStrike">
                <a:solidFill>
                  <a:srgbClr val="fbeedc"/>
                </a:solidFill>
                <a:latin typeface="Consolas"/>
              </a:rPr>
              <a:t>  </a:t>
            </a:r>
            <a:r>
              <a:rPr b="1" lang="en-US" sz="2200" spc="-1" strike="noStrike">
                <a:solidFill>
                  <a:srgbClr val="1a334c"/>
                </a:solidFill>
                <a:latin typeface="Consolas"/>
              </a:rPr>
              <a:t>&lt;input type="password" </a:t>
            </a:r>
            <a:endParaRPr b="0" lang="en-US" sz="2200" spc="-1" strike="noStrike">
              <a:latin typeface="Arial"/>
            </a:endParaRPr>
          </a:p>
          <a:p>
            <a:pPr>
              <a:lnSpc>
                <a:spcPct val="100000"/>
              </a:lnSpc>
            </a:pPr>
            <a:r>
              <a:rPr b="1" lang="en-US" sz="2200" spc="-1" strike="noStrike">
                <a:solidFill>
                  <a:srgbClr val="1a334c"/>
                </a:solidFill>
                <a:latin typeface="Consolas"/>
              </a:rPr>
              <a:t>    </a:t>
            </a:r>
            <a:r>
              <a:rPr b="1" lang="en-US" sz="2200" spc="-1" strike="noStrike">
                <a:solidFill>
                  <a:srgbClr val="1a334c"/>
                </a:solidFill>
                <a:latin typeface="Consolas"/>
              </a:rPr>
              <a:t>placeholder="Password" /&gt;</a:t>
            </a:r>
            <a:endParaRPr b="0" lang="en-US" sz="2200" spc="-1" strike="noStrike">
              <a:latin typeface="Arial"/>
            </a:endParaRPr>
          </a:p>
          <a:p>
            <a:pPr>
              <a:lnSpc>
                <a:spcPct val="100000"/>
              </a:lnSpc>
            </a:pPr>
            <a:r>
              <a:rPr b="1" lang="en-US" sz="2200" spc="-1" strike="noStrike">
                <a:solidFill>
                  <a:srgbClr val="ffa000"/>
                </a:solidFill>
                <a:latin typeface="Consolas"/>
              </a:rPr>
              <a:t>  </a:t>
            </a:r>
            <a:r>
              <a:rPr b="1" i="1" lang="en-US" sz="2200" spc="-1" strike="noStrike">
                <a:solidFill>
                  <a:srgbClr val="ffa000"/>
                </a:solidFill>
                <a:latin typeface="Consolas"/>
              </a:rPr>
              <a:t>&lt;!– Code continues on next slide --&gt;</a:t>
            </a:r>
            <a:endParaRPr b="0" lang="en-US" sz="2200" spc="-1" strike="noStrike">
              <a:latin typeface="Arial"/>
            </a:endParaRPr>
          </a:p>
          <a:p>
            <a:pPr>
              <a:lnSpc>
                <a:spcPct val="100000"/>
              </a:lnSpc>
            </a:pPr>
            <a:r>
              <a:rPr b="1" i="1" lang="en-US" sz="2200" spc="-1" strike="noStrike">
                <a:solidFill>
                  <a:srgbClr val="ffa000"/>
                </a:solidFill>
                <a:latin typeface="Consolas"/>
              </a:rPr>
              <a:t>  </a:t>
            </a:r>
            <a:r>
              <a:rPr b="1" lang="en-US" sz="2200" spc="-1" strike="noStrike">
                <a:solidFill>
                  <a:srgbClr val="ffa000"/>
                </a:solidFill>
                <a:latin typeface="Consolas"/>
              </a:rPr>
              <a:t>. . .</a:t>
            </a:r>
            <a:endParaRPr b="0" lang="en-US" sz="2200" spc="-1" strike="noStrike">
              <a:latin typeface="Arial"/>
            </a:endParaRPr>
          </a:p>
        </p:txBody>
      </p:sp>
      <p:sp>
        <p:nvSpPr>
          <p:cNvPr id="532" name="CustomShape 4"/>
          <p:cNvSpPr/>
          <p:nvPr/>
        </p:nvSpPr>
        <p:spPr>
          <a:xfrm>
            <a:off x="5029200" y="3108960"/>
            <a:ext cx="2103120" cy="1202400"/>
          </a:xfrm>
          <a:prstGeom prst="wedgeRoundRectCallout">
            <a:avLst>
              <a:gd name="adj1" fmla="val -8561"/>
              <a:gd name="adj2" fmla="val 78910"/>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1500" spc="-1" strike="noStrike">
                <a:solidFill>
                  <a:srgbClr val="ffffff"/>
                </a:solidFill>
                <a:latin typeface="Calibri"/>
              </a:rPr>
              <a:t>Defines a password input field (input text gets masked with </a:t>
            </a:r>
            <a:r>
              <a:rPr b="0" lang="en-US" sz="1050" spc="-1" strike="noStrike">
                <a:solidFill>
                  <a:srgbClr val="ffa000"/>
                </a:solidFill>
                <a:latin typeface="Calibri"/>
              </a:rPr>
              <a:t>● or *</a:t>
            </a:r>
            <a:r>
              <a:rPr b="0" lang="en-US" sz="1500" spc="-1" strike="noStrike">
                <a:solidFill>
                  <a:srgbClr val="ffffff"/>
                </a:solidFill>
                <a:latin typeface="Calibri"/>
              </a:rPr>
              <a:t>)</a:t>
            </a:r>
            <a:endParaRPr b="0" lang="en-US" sz="1500" spc="-1" strike="noStrike">
              <a:latin typeface="Arial"/>
            </a:endParaRPr>
          </a:p>
        </p:txBody>
      </p:sp>
      <p:pic>
        <p:nvPicPr>
          <p:cNvPr id="533" name="Picture 16" descr=""/>
          <p:cNvPicPr/>
          <p:nvPr/>
        </p:nvPicPr>
        <p:blipFill>
          <a:blip r:embed="rId2"/>
          <a:srcRect l="0" t="0" r="0" b="23567"/>
          <a:stretch/>
        </p:blipFill>
        <p:spPr>
          <a:xfrm>
            <a:off x="7004880" y="1442880"/>
            <a:ext cx="3966120" cy="3047760"/>
          </a:xfrm>
          <a:prstGeom prst="rect">
            <a:avLst/>
          </a:prstGeom>
          <a:ln>
            <a:noFill/>
          </a:ln>
        </p:spPr>
      </p:pic>
      <p:pic>
        <p:nvPicPr>
          <p:cNvPr id="534" name="Picture 5" descr=""/>
          <p:cNvPicPr/>
          <p:nvPr/>
        </p:nvPicPr>
        <p:blipFill>
          <a:blip r:embed="rId3"/>
          <a:stretch/>
        </p:blipFill>
        <p:spPr>
          <a:xfrm>
            <a:off x="7006680" y="1442880"/>
            <a:ext cx="3963960" cy="3985560"/>
          </a:xfrm>
          <a:prstGeom prst="rect">
            <a:avLst/>
          </a:prstGeom>
          <a:ln>
            <a:noFill/>
          </a:ln>
        </p:spPr>
      </p:pic>
    </p:spTree>
  </p:cSld>
  <mc:AlternateContent>
    <mc:Choice Requires="p14">
      <p:transition spd="slow" advTm="5000" p14:dur="2000"/>
    </mc:Choice>
    <mc:Fallback>
      <p:transition spd="slow" advTm="5000"/>
    </mc:Fallback>
  </mc:AlternateContent>
  <p:timing>
    <p:tnLst>
      <p:par>
        <p:cTn id="511" dur="indefinite" restart="never" nodeType="tmRoot">
          <p:childTnLst>
            <p:seq>
              <p:cTn id="512" dur="indefinite" nodeType="mainSeq">
                <p:childTnLst>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534"/>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528"/>
                                        </p:tgtEl>
                                        <p:attrNameLst>
                                          <p:attrName>style.visibility</p:attrName>
                                        </p:attrNameLst>
                                      </p:cBhvr>
                                      <p:to>
                                        <p:strVal val="visible"/>
                                      </p:to>
                                    </p:set>
                                  </p:childTnLst>
                                </p:cTn>
                              </p:par>
                              <p:par>
                                <p:cTn id="521" nodeType="withEffect" fill="hold" presetClass="entr" presetID="1">
                                  <p:stCondLst>
                                    <p:cond delay="0"/>
                                  </p:stCondLst>
                                  <p:childTnLst>
                                    <p:set>
                                      <p:cBhvr>
                                        <p:cTn id="522" dur="1" fill="hold">
                                          <p:stCondLst>
                                            <p:cond delay="0"/>
                                          </p:stCondLst>
                                        </p:cTn>
                                        <p:tgtEl>
                                          <p:spTgt spid="532"/>
                                        </p:tgtEl>
                                        <p:attrNameLst>
                                          <p:attrName>style.visibility</p:attrName>
                                        </p:attrNameLst>
                                      </p:cBhvr>
                                      <p:to>
                                        <p:strVal val="visible"/>
                                      </p:to>
                                    </p:set>
                                  </p:childTnLst>
                                </p:cTn>
                              </p:par>
                            </p:childTnLst>
                          </p:cTn>
                        </p:par>
                      </p:childTnLst>
                    </p:cTn>
                  </p:par>
                  <p:par>
                    <p:cTn id="523" fill="hold">
                      <p:stCondLst>
                        <p:cond delay="indefinite"/>
                      </p:stCondLst>
                      <p:childTnLst>
                        <p:par>
                          <p:cTn id="524" fill="hold">
                            <p:stCondLst>
                              <p:cond delay="0"/>
                            </p:stCondLst>
                            <p:childTnLst>
                              <p:par>
                                <p:cTn id="525" nodeType="clickEffect" fill="hold" presetClass="entr" presetID="1">
                                  <p:stCondLst>
                                    <p:cond delay="0"/>
                                  </p:stCondLst>
                                  <p:childTnLst>
                                    <p:set>
                                      <p:cBhvr>
                                        <p:cTn id="526" dur="1" fill="hold">
                                          <p:stCondLst>
                                            <p:cond delay="0"/>
                                          </p:stCondLst>
                                        </p:cTn>
                                        <p:tgtEl>
                                          <p:spTgt spid="531">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4799160" y="2145600"/>
            <a:ext cx="2590560" cy="36864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536" name="CustomShape 2"/>
          <p:cNvSpPr/>
          <p:nvPr/>
        </p:nvSpPr>
        <p:spPr>
          <a:xfrm>
            <a:off x="2208240" y="2133720"/>
            <a:ext cx="2437920" cy="38052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537"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7A3C2CEB-777E-4930-91CE-57558F927606}" type="slidenum">
              <a:rPr b="0" lang="en-US" sz="700" spc="-1" strike="noStrike">
                <a:solidFill>
                  <a:srgbClr val="234465"/>
                </a:solidFill>
                <a:latin typeface="Calibri"/>
              </a:rPr>
              <a:t>&lt;number&gt;</a:t>
            </a:fld>
            <a:endParaRPr b="0" lang="en-US" sz="700" spc="-1" strike="noStrike">
              <a:latin typeface="Times New Roman"/>
            </a:endParaRPr>
          </a:p>
        </p:txBody>
      </p:sp>
      <p:sp>
        <p:nvSpPr>
          <p:cNvPr id="538" name="TextShape 4"/>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2800" spc="-1" strike="noStrike">
                <a:solidFill>
                  <a:srgbClr val="ffffff"/>
                </a:solidFill>
                <a:latin typeface="Calibri"/>
              </a:rPr>
              <a:t>HTML Input Types (2)</a:t>
            </a:r>
            <a:endParaRPr b="0" lang="en-US" sz="2800" spc="-1" strike="noStrike">
              <a:solidFill>
                <a:srgbClr val="234465"/>
              </a:solidFill>
              <a:latin typeface="Calibri"/>
            </a:endParaRPr>
          </a:p>
        </p:txBody>
      </p:sp>
      <p:sp>
        <p:nvSpPr>
          <p:cNvPr id="539" name="CustomShape 5"/>
          <p:cNvSpPr/>
          <p:nvPr/>
        </p:nvSpPr>
        <p:spPr>
          <a:xfrm>
            <a:off x="405720" y="1138680"/>
            <a:ext cx="11353320" cy="469548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200" spc="-1" strike="noStrike">
                <a:solidFill>
                  <a:srgbClr val="ffa000"/>
                </a:solidFill>
                <a:latin typeface="Consolas"/>
              </a:rPr>
              <a:t>  </a:t>
            </a:r>
            <a:r>
              <a:rPr b="1" lang="en-US" sz="2200" spc="-1" strike="noStrike">
                <a:solidFill>
                  <a:srgbClr val="ffa000"/>
                </a:solidFill>
                <a:latin typeface="Consolas"/>
              </a:rPr>
              <a:t>. . .</a:t>
            </a:r>
            <a:endParaRPr b="0" lang="en-US" sz="2200" spc="-1" strike="noStrike">
              <a:latin typeface="Arial"/>
            </a:endParaRPr>
          </a:p>
          <a:p>
            <a:pPr>
              <a:lnSpc>
                <a:spcPct val="100000"/>
              </a:lnSpc>
            </a:pPr>
            <a:r>
              <a:rPr b="1" lang="en-US" sz="2200" spc="-1" strike="noStrike">
                <a:solidFill>
                  <a:srgbClr val="ffa000"/>
                </a:solidFill>
                <a:latin typeface="Consolas"/>
              </a:rPr>
              <a:t>  </a:t>
            </a:r>
            <a:r>
              <a:rPr b="1" lang="en-US" sz="2200" spc="-1" strike="noStrike">
                <a:solidFill>
                  <a:srgbClr val="ffa000"/>
                </a:solidFill>
                <a:latin typeface="Consolas"/>
              </a:rPr>
              <a:t>&lt;p&gt;Gender:&lt;/p&gt;</a:t>
            </a:r>
            <a:endParaRPr b="0" lang="en-US" sz="2200" spc="-1" strike="noStrike">
              <a:latin typeface="Arial"/>
            </a:endParaRPr>
          </a:p>
          <a:p>
            <a:pPr>
              <a:lnSpc>
                <a:spcPct val="100000"/>
              </a:lnSpc>
            </a:pPr>
            <a:r>
              <a:rPr b="1" lang="en-US" sz="2200" spc="-1" strike="noStrike">
                <a:solidFill>
                  <a:srgbClr val="1a334c"/>
                </a:solidFill>
                <a:latin typeface="Consolas"/>
              </a:rPr>
              <a:t>  </a:t>
            </a:r>
            <a:r>
              <a:rPr b="1" lang="en-US" sz="2200" spc="-1" strike="noStrike">
                <a:solidFill>
                  <a:srgbClr val="1a334c"/>
                </a:solidFill>
                <a:latin typeface="Consolas"/>
              </a:rPr>
              <a:t>&lt;input type="radio" name="gender"/&gt;</a:t>
            </a:r>
            <a:r>
              <a:rPr b="1" lang="en-US" sz="2200" spc="-1" strike="noStrike">
                <a:solidFill>
                  <a:srgbClr val="ffa000"/>
                </a:solidFill>
                <a:latin typeface="Consolas"/>
              </a:rPr>
              <a:t>Male&lt;br/&gt;</a:t>
            </a:r>
            <a:endParaRPr b="0" lang="en-US" sz="2200" spc="-1" strike="noStrike">
              <a:latin typeface="Arial"/>
            </a:endParaRPr>
          </a:p>
          <a:p>
            <a:pPr>
              <a:lnSpc>
                <a:spcPct val="100000"/>
              </a:lnSpc>
            </a:pPr>
            <a:r>
              <a:rPr b="1" lang="en-US" sz="2200" spc="-1" strike="noStrike">
                <a:solidFill>
                  <a:srgbClr val="1a334c"/>
                </a:solidFill>
                <a:latin typeface="Consolas"/>
              </a:rPr>
              <a:t>  </a:t>
            </a:r>
            <a:r>
              <a:rPr b="1" lang="en-US" sz="2200" spc="-1" strike="noStrike">
                <a:solidFill>
                  <a:srgbClr val="1a334c"/>
                </a:solidFill>
                <a:latin typeface="Consolas"/>
              </a:rPr>
              <a:t>&lt;input type="radio" name="gender"/&gt;</a:t>
            </a:r>
            <a:r>
              <a:rPr b="1" lang="en-US" sz="2200" spc="-1" strike="noStrike">
                <a:solidFill>
                  <a:srgbClr val="ffa000"/>
                </a:solidFill>
                <a:latin typeface="Consolas"/>
              </a:rPr>
              <a:t>Female&lt;br/&gt;</a:t>
            </a:r>
            <a:endParaRPr b="0" lang="en-US" sz="2200" spc="-1" strike="noStrike">
              <a:latin typeface="Arial"/>
            </a:endParaRPr>
          </a:p>
          <a:p>
            <a:pPr>
              <a:lnSpc>
                <a:spcPct val="100000"/>
              </a:lnSpc>
            </a:pPr>
            <a:r>
              <a:rPr b="1" lang="en-US" sz="2200" spc="-1" strike="noStrike">
                <a:solidFill>
                  <a:srgbClr val="1a334c"/>
                </a:solidFill>
                <a:latin typeface="Consolas"/>
              </a:rPr>
              <a:t>  </a:t>
            </a:r>
            <a:r>
              <a:rPr b="1" lang="en-US" sz="2200" spc="-1" strike="noStrike">
                <a:solidFill>
                  <a:srgbClr val="1a334c"/>
                </a:solidFill>
                <a:latin typeface="Consolas"/>
              </a:rPr>
              <a:t>&lt;input type="radio" name="gender"/&gt;</a:t>
            </a:r>
            <a:r>
              <a:rPr b="1" lang="en-US" sz="2200" spc="-1" strike="noStrike">
                <a:solidFill>
                  <a:srgbClr val="ffa000"/>
                </a:solidFill>
                <a:latin typeface="Consolas"/>
              </a:rPr>
              <a:t>Other&lt;br/&gt;</a:t>
            </a:r>
            <a:endParaRPr b="0" lang="en-US" sz="2200" spc="-1" strike="noStrike">
              <a:latin typeface="Arial"/>
            </a:endParaRPr>
          </a:p>
          <a:p>
            <a:pPr>
              <a:lnSpc>
                <a:spcPct val="100000"/>
              </a:lnSpc>
            </a:pPr>
            <a:r>
              <a:rPr b="1" lang="en-US" sz="2200" spc="-1" strike="noStrike">
                <a:solidFill>
                  <a:srgbClr val="1a334c"/>
                </a:solidFill>
                <a:latin typeface="Consolas"/>
              </a:rPr>
              <a:t>  </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r>
              <a:rPr b="1" lang="en-US" sz="2200" spc="-1" strike="noStrike">
                <a:solidFill>
                  <a:srgbClr val="ffa000"/>
                </a:solidFill>
                <a:latin typeface="Consolas"/>
              </a:rPr>
              <a:t>&lt;/form&gt;</a:t>
            </a:r>
            <a:endParaRPr b="0" lang="en-US" sz="2200" spc="-1" strike="noStrike">
              <a:latin typeface="Arial"/>
            </a:endParaRPr>
          </a:p>
        </p:txBody>
      </p:sp>
      <p:pic>
        <p:nvPicPr>
          <p:cNvPr id="540" name="Picture 5" descr=""/>
          <p:cNvPicPr/>
          <p:nvPr/>
        </p:nvPicPr>
        <p:blipFill>
          <a:blip r:embed="rId1"/>
          <a:srcRect l="0" t="0" r="0" b="36194"/>
          <a:stretch/>
        </p:blipFill>
        <p:spPr>
          <a:xfrm>
            <a:off x="8505360" y="3730680"/>
            <a:ext cx="2952360" cy="1907640"/>
          </a:xfrm>
          <a:prstGeom prst="rect">
            <a:avLst/>
          </a:prstGeom>
          <a:ln>
            <a:noFill/>
          </a:ln>
        </p:spPr>
      </p:pic>
      <p:sp>
        <p:nvSpPr>
          <p:cNvPr id="541" name="CustomShape 6"/>
          <p:cNvSpPr/>
          <p:nvPr/>
        </p:nvSpPr>
        <p:spPr>
          <a:xfrm>
            <a:off x="3200400" y="3915000"/>
            <a:ext cx="3352320" cy="839880"/>
          </a:xfrm>
          <a:prstGeom prst="wedgeRoundRectCallout">
            <a:avLst>
              <a:gd name="adj1" fmla="val -37352"/>
              <a:gd name="adj2" fmla="val -93205"/>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200" spc="-1" strike="noStrike">
                <a:solidFill>
                  <a:srgbClr val="ffffff"/>
                </a:solidFill>
                <a:latin typeface="Calibri"/>
              </a:rPr>
              <a:t>Defines a radio button</a:t>
            </a:r>
            <a:endParaRPr b="0" lang="en-US" sz="2200" spc="-1" strike="noStrike">
              <a:latin typeface="Arial"/>
            </a:endParaRPr>
          </a:p>
        </p:txBody>
      </p:sp>
      <p:sp>
        <p:nvSpPr>
          <p:cNvPr id="542" name="CustomShape 7"/>
          <p:cNvSpPr/>
          <p:nvPr/>
        </p:nvSpPr>
        <p:spPr>
          <a:xfrm>
            <a:off x="4494240" y="929880"/>
            <a:ext cx="5790960" cy="839880"/>
          </a:xfrm>
          <a:prstGeom prst="wedgeRoundRectCallout">
            <a:avLst>
              <a:gd name="adj1" fmla="val -32948"/>
              <a:gd name="adj2" fmla="val 95179"/>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200" spc="-1" strike="noStrike">
                <a:solidFill>
                  <a:srgbClr val="ffffff"/>
                </a:solidFill>
                <a:latin typeface="Calibri"/>
              </a:rPr>
              <a:t>NOTE: All radio buttons of a group MUST share the same name</a:t>
            </a:r>
            <a:endParaRPr b="0" lang="en-US" sz="2200" spc="-1" strike="noStrike">
              <a:latin typeface="Arial"/>
            </a:endParaRPr>
          </a:p>
        </p:txBody>
      </p:sp>
    </p:spTree>
  </p:cSld>
  <mc:AlternateContent>
    <mc:Choice Requires="p14">
      <p:transition spd="slow" advTm="5000" p14:dur="2000"/>
    </mc:Choice>
    <mc:Fallback>
      <p:transition spd="slow" advTm="5000"/>
    </mc:Fallback>
  </mc:AlternateContent>
  <p:timing>
    <p:tnLst>
      <p:par>
        <p:cTn id="527" dur="indefinite" restart="never" nodeType="tmRoot">
          <p:childTnLst>
            <p:seq>
              <p:cTn id="528" dur="indefinite" nodeType="mainSeq">
                <p:childTnLst>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539">
                                            <p:txEl>
                                              <p:pRg st="1" end="1"/>
                                            </p:txEl>
                                          </p:spTgt>
                                        </p:tgtEl>
                                        <p:attrNameLst>
                                          <p:attrName>style.visibility</p:attrName>
                                        </p:attrNameLst>
                                      </p:cBhvr>
                                      <p:to>
                                        <p:strVal val="visible"/>
                                      </p:to>
                                    </p:set>
                                  </p:childTnLst>
                                </p:cTn>
                              </p:par>
                              <p:par>
                                <p:cTn id="533" nodeType="withEffect" fill="hold" presetClass="entr" presetID="1">
                                  <p:stCondLst>
                                    <p:cond delay="0"/>
                                  </p:stCondLst>
                                  <p:childTnLst>
                                    <p:set>
                                      <p:cBhvr>
                                        <p:cTn id="534" dur="1" fill="hold">
                                          <p:stCondLst>
                                            <p:cond delay="0"/>
                                          </p:stCondLst>
                                        </p:cTn>
                                        <p:tgtEl>
                                          <p:spTgt spid="539">
                                            <p:txEl>
                                              <p:pRg st="2" end="2"/>
                                            </p:txEl>
                                          </p:spTgt>
                                        </p:tgtEl>
                                        <p:attrNameLst>
                                          <p:attrName>style.visibility</p:attrName>
                                        </p:attrNameLst>
                                      </p:cBhvr>
                                      <p:to>
                                        <p:strVal val="visible"/>
                                      </p:to>
                                    </p:set>
                                  </p:childTnLst>
                                </p:cTn>
                              </p:par>
                              <p:par>
                                <p:cTn id="535" nodeType="withEffect" fill="hold" presetClass="entr" presetID="1">
                                  <p:stCondLst>
                                    <p:cond delay="0"/>
                                  </p:stCondLst>
                                  <p:childTnLst>
                                    <p:set>
                                      <p:cBhvr>
                                        <p:cTn id="536" dur="1" fill="hold">
                                          <p:stCondLst>
                                            <p:cond delay="0"/>
                                          </p:stCondLst>
                                        </p:cTn>
                                        <p:tgtEl>
                                          <p:spTgt spid="539">
                                            <p:txEl>
                                              <p:pRg st="3" end="3"/>
                                            </p:txEl>
                                          </p:spTgt>
                                        </p:tgtEl>
                                        <p:attrNameLst>
                                          <p:attrName>style.visibility</p:attrName>
                                        </p:attrNameLst>
                                      </p:cBhvr>
                                      <p:to>
                                        <p:strVal val="visible"/>
                                      </p:to>
                                    </p:set>
                                  </p:childTnLst>
                                </p:cTn>
                              </p:par>
                              <p:par>
                                <p:cTn id="537" nodeType="withEffect" fill="hold" presetClass="entr" presetID="1">
                                  <p:stCondLst>
                                    <p:cond delay="0"/>
                                  </p:stCondLst>
                                  <p:childTnLst>
                                    <p:set>
                                      <p:cBhvr>
                                        <p:cTn id="538" dur="1" fill="hold">
                                          <p:stCondLst>
                                            <p:cond delay="0"/>
                                          </p:stCondLst>
                                        </p:cTn>
                                        <p:tgtEl>
                                          <p:spTgt spid="539">
                                            <p:txEl>
                                              <p:pRg st="4" end="4"/>
                                            </p:txEl>
                                          </p:spTgt>
                                        </p:tgtEl>
                                        <p:attrNameLst>
                                          <p:attrName>style.visibility</p:attrName>
                                        </p:attrNameLst>
                                      </p:cBhvr>
                                      <p:to>
                                        <p:strVal val="visible"/>
                                      </p:to>
                                    </p:set>
                                  </p:childTnLst>
                                </p:cTn>
                              </p:par>
                            </p:childTnLst>
                          </p:cTn>
                        </p:par>
                      </p:childTnLst>
                    </p:cTn>
                  </p:par>
                  <p:par>
                    <p:cTn id="539" fill="hold">
                      <p:stCondLst>
                        <p:cond delay="indefinite"/>
                      </p:stCondLst>
                      <p:childTnLst>
                        <p:par>
                          <p:cTn id="540" fill="hold">
                            <p:stCondLst>
                              <p:cond delay="0"/>
                            </p:stCondLst>
                            <p:childTnLst>
                              <p:par>
                                <p:cTn id="541" nodeType="clickEffect" fill="hold" presetClass="entr" presetID="1">
                                  <p:stCondLst>
                                    <p:cond delay="0"/>
                                  </p:stCondLst>
                                  <p:childTnLst>
                                    <p:set>
                                      <p:cBhvr>
                                        <p:cTn id="542" dur="1" fill="hold">
                                          <p:stCondLst>
                                            <p:cond delay="0"/>
                                          </p:stCondLst>
                                        </p:cTn>
                                        <p:tgtEl>
                                          <p:spTgt spid="540"/>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nodeType="clickEffect" fill="hold" presetClass="entr" presetID="1">
                                  <p:stCondLst>
                                    <p:cond delay="0"/>
                                  </p:stCondLst>
                                  <p:childTnLst>
                                    <p:set>
                                      <p:cBhvr>
                                        <p:cTn id="546" dur="1" fill="hold">
                                          <p:stCondLst>
                                            <p:cond delay="0"/>
                                          </p:stCondLst>
                                        </p:cTn>
                                        <p:tgtEl>
                                          <p:spTgt spid="536"/>
                                        </p:tgtEl>
                                        <p:attrNameLst>
                                          <p:attrName>style.visibility</p:attrName>
                                        </p:attrNameLst>
                                      </p:cBhvr>
                                      <p:to>
                                        <p:strVal val="visible"/>
                                      </p:to>
                                    </p:set>
                                  </p:childTnLst>
                                </p:cTn>
                              </p:par>
                              <p:par>
                                <p:cTn id="547" nodeType="withEffect" fill="hold" presetClass="entr" presetID="1">
                                  <p:stCondLst>
                                    <p:cond delay="0"/>
                                  </p:stCondLst>
                                  <p:childTnLst>
                                    <p:set>
                                      <p:cBhvr>
                                        <p:cTn id="548" dur="1" fill="hold">
                                          <p:stCondLst>
                                            <p:cond delay="0"/>
                                          </p:stCondLst>
                                        </p:cTn>
                                        <p:tgtEl>
                                          <p:spTgt spid="541"/>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nodeType="clickEffect" fill="hold" presetClass="entr" presetID="1">
                                  <p:stCondLst>
                                    <p:cond delay="0"/>
                                  </p:stCondLst>
                                  <p:childTnLst>
                                    <p:set>
                                      <p:cBhvr>
                                        <p:cTn id="552" dur="1" fill="hold">
                                          <p:stCondLst>
                                            <p:cond delay="0"/>
                                          </p:stCondLst>
                                        </p:cTn>
                                        <p:tgtEl>
                                          <p:spTgt spid="535"/>
                                        </p:tgtEl>
                                        <p:attrNameLst>
                                          <p:attrName>style.visibility</p:attrName>
                                        </p:attrNameLst>
                                      </p:cBhvr>
                                      <p:to>
                                        <p:strVal val="visible"/>
                                      </p:to>
                                    </p:set>
                                  </p:childTnLst>
                                </p:cTn>
                              </p:par>
                              <p:par>
                                <p:cTn id="553" nodeType="withEffect" fill="hold" presetClass="entr" presetID="1">
                                  <p:stCondLst>
                                    <p:cond delay="0"/>
                                  </p:stCondLst>
                                  <p:childTnLst>
                                    <p:set>
                                      <p:cBhvr>
                                        <p:cTn id="554"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2284560" y="3886200"/>
            <a:ext cx="2971440" cy="38052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544"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FBF4CA6B-005E-4A25-AA97-7234D1B1464E}" type="slidenum">
              <a:rPr b="0" lang="en-US" sz="1000" spc="-1" strike="noStrike">
                <a:solidFill>
                  <a:srgbClr val="234465"/>
                </a:solidFill>
                <a:latin typeface="Calibri"/>
              </a:rPr>
              <a:t>&lt;number&gt;</a:t>
            </a:fld>
            <a:endParaRPr b="0" lang="en-US" sz="1000" spc="-1" strike="noStrike">
              <a:latin typeface="Times New Roman"/>
            </a:endParaRPr>
          </a:p>
        </p:txBody>
      </p:sp>
      <p:sp>
        <p:nvSpPr>
          <p:cNvPr id="545" name="TextShape 3"/>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HTML Input Types (2)</a:t>
            </a:r>
            <a:endParaRPr b="0" lang="en-US" sz="4000" spc="-1" strike="noStrike">
              <a:solidFill>
                <a:srgbClr val="234465"/>
              </a:solidFill>
              <a:latin typeface="Calibri"/>
            </a:endParaRPr>
          </a:p>
        </p:txBody>
      </p:sp>
      <p:sp>
        <p:nvSpPr>
          <p:cNvPr id="546" name="CustomShape 4"/>
          <p:cNvSpPr/>
          <p:nvPr/>
        </p:nvSpPr>
        <p:spPr>
          <a:xfrm>
            <a:off x="405720" y="1138680"/>
            <a:ext cx="11353320" cy="53355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beec9"/>
                </a:solidFill>
                <a:latin typeface="Consolas"/>
              </a:rPr>
              <a:t>  </a:t>
            </a:r>
            <a:r>
              <a:rPr b="1" lang="en-US" sz="2800" spc="-1" strike="noStrike">
                <a:solidFill>
                  <a:srgbClr val="ffa000"/>
                </a:solidFill>
                <a:latin typeface="Consolas"/>
              </a:rPr>
              <a:t>. . .</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&lt;p&gt;Gender:&lt;/p&gt;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&lt;input type="radio" name="gender"/&gt;</a:t>
            </a:r>
            <a:r>
              <a:rPr b="1" lang="en-US" sz="2800" spc="-1" strike="noStrike">
                <a:solidFill>
                  <a:srgbClr val="ffa000"/>
                </a:solidFill>
                <a:latin typeface="Consolas"/>
              </a:rPr>
              <a:t>Male&lt;br/&gt;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&lt;input type="radio" name="gender"/&gt;</a:t>
            </a:r>
            <a:r>
              <a:rPr b="1" lang="en-US" sz="2800" spc="-1" strike="noStrike">
                <a:solidFill>
                  <a:srgbClr val="ffa000"/>
                </a:solidFill>
                <a:latin typeface="Consolas"/>
              </a:rPr>
              <a:t>Female&lt;br/&gt;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&lt;input type="radio" name="gender"/&gt;</a:t>
            </a:r>
            <a:r>
              <a:rPr b="1" lang="en-US" sz="2800" spc="-1" strike="noStrike">
                <a:solidFill>
                  <a:srgbClr val="ffa000"/>
                </a:solidFill>
                <a:latin typeface="Consolas"/>
              </a:rPr>
              <a:t>Other&lt;br/&gt;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ffa000"/>
                </a:solidFill>
                <a:latin typeface="Consolas"/>
              </a:rPr>
              <a:t>&lt;p&gt;What transport do you use:&lt;/p&gt;</a:t>
            </a:r>
            <a:br/>
            <a:r>
              <a:rPr b="1" lang="en-US" sz="2800" spc="-1" strike="noStrike">
                <a:solidFill>
                  <a:srgbClr val="1a334c"/>
                </a:solidFill>
                <a:latin typeface="Consolas"/>
              </a:rPr>
              <a:t>  &lt;input type="checkbox"/&gt; </a:t>
            </a:r>
            <a:r>
              <a:rPr b="1" lang="en-US" sz="2800" spc="-1" strike="noStrike">
                <a:solidFill>
                  <a:srgbClr val="ffa000"/>
                </a:solidFill>
                <a:latin typeface="Consolas"/>
              </a:rPr>
              <a:t>I have a bike</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&lt;br/&gt;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&lt;input type="checkbox"/&gt; </a:t>
            </a:r>
            <a:r>
              <a:rPr b="1" lang="en-US" sz="2800" spc="-1" strike="noStrike">
                <a:solidFill>
                  <a:srgbClr val="ffa000"/>
                </a:solidFill>
                <a:latin typeface="Consolas"/>
              </a:rPr>
              <a:t>I have a car</a:t>
            </a:r>
            <a:endParaRPr b="0" lang="en-US" sz="2800" spc="-1" strike="noStrike">
              <a:latin typeface="Arial"/>
            </a:endParaRPr>
          </a:p>
          <a:p>
            <a:pPr>
              <a:lnSpc>
                <a:spcPct val="100000"/>
              </a:lnSpc>
            </a:pPr>
            <a:r>
              <a:rPr b="1" lang="en-US" sz="2800" spc="-1" strike="noStrike">
                <a:solidFill>
                  <a:srgbClr val="ffa000"/>
                </a:solidFill>
                <a:latin typeface="Consolas"/>
              </a:rPr>
              <a:t>  </a:t>
            </a: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ffa000"/>
                </a:solidFill>
                <a:latin typeface="Consolas"/>
              </a:rPr>
              <a:t>&lt;/form&gt;</a:t>
            </a:r>
            <a:endParaRPr b="0" lang="en-US" sz="2800" spc="-1" strike="noStrike">
              <a:latin typeface="Arial"/>
            </a:endParaRPr>
          </a:p>
        </p:txBody>
      </p:sp>
      <p:pic>
        <p:nvPicPr>
          <p:cNvPr id="547" name="Picture 6" descr=""/>
          <p:cNvPicPr/>
          <p:nvPr/>
        </p:nvPicPr>
        <p:blipFill>
          <a:blip r:embed="rId1"/>
          <a:srcRect l="0" t="0" r="0" b="36194"/>
          <a:stretch/>
        </p:blipFill>
        <p:spPr>
          <a:xfrm>
            <a:off x="8505360" y="3730680"/>
            <a:ext cx="2952360" cy="1907640"/>
          </a:xfrm>
          <a:prstGeom prst="rect">
            <a:avLst/>
          </a:prstGeom>
          <a:ln>
            <a:noFill/>
          </a:ln>
        </p:spPr>
      </p:pic>
      <p:pic>
        <p:nvPicPr>
          <p:cNvPr id="548" name="Picture 5" descr=""/>
          <p:cNvPicPr/>
          <p:nvPr/>
        </p:nvPicPr>
        <p:blipFill>
          <a:blip r:embed="rId2"/>
          <a:srcRect l="0" t="0" r="0" b="10725"/>
          <a:stretch/>
        </p:blipFill>
        <p:spPr>
          <a:xfrm>
            <a:off x="8505360" y="3730680"/>
            <a:ext cx="2952360" cy="2669760"/>
          </a:xfrm>
          <a:prstGeom prst="rect">
            <a:avLst/>
          </a:prstGeom>
          <a:ln>
            <a:noFill/>
          </a:ln>
        </p:spPr>
      </p:pic>
      <p:sp>
        <p:nvSpPr>
          <p:cNvPr id="549" name="CustomShape 5"/>
          <p:cNvSpPr/>
          <p:nvPr/>
        </p:nvSpPr>
        <p:spPr>
          <a:xfrm>
            <a:off x="1674720" y="2666880"/>
            <a:ext cx="4086000" cy="839880"/>
          </a:xfrm>
          <a:prstGeom prst="wedgeRoundRectCallout">
            <a:avLst>
              <a:gd name="adj1" fmla="val 4076"/>
              <a:gd name="adj2" fmla="val 97519"/>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Defines a checkbox</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555" dur="indefinite" restart="never" nodeType="tmRoot">
          <p:childTnLst>
            <p:seq>
              <p:cTn id="556" dur="indefinite" nodeType="mainSeq">
                <p:childTnLst>
                  <p:par>
                    <p:cTn id="557" fill="hold">
                      <p:stCondLst>
                        <p:cond delay="indefinite"/>
                      </p:stCondLst>
                      <p:childTnLst>
                        <p:par>
                          <p:cTn id="558" fill="hold">
                            <p:stCondLst>
                              <p:cond delay="0"/>
                            </p:stCondLst>
                            <p:childTnLst>
                              <p:par>
                                <p:cTn id="559" nodeType="clickEffect" fill="hold" presetClass="entr" presetID="1">
                                  <p:stCondLst>
                                    <p:cond delay="0"/>
                                  </p:stCondLst>
                                  <p:childTnLst>
                                    <p:set>
                                      <p:cBhvr>
                                        <p:cTn id="560" dur="1" fill="hold">
                                          <p:stCondLst>
                                            <p:cond delay="0"/>
                                          </p:stCondLst>
                                        </p:cTn>
                                        <p:tgtEl>
                                          <p:spTgt spid="548"/>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nodeType="clickEffect" fill="hold" presetClass="entr" presetID="1">
                                  <p:stCondLst>
                                    <p:cond delay="0"/>
                                  </p:stCondLst>
                                  <p:childTnLst>
                                    <p:set>
                                      <p:cBhvr>
                                        <p:cTn id="564" dur="1" fill="hold">
                                          <p:stCondLst>
                                            <p:cond delay="0"/>
                                          </p:stCondLst>
                                        </p:cTn>
                                        <p:tgtEl>
                                          <p:spTgt spid="543"/>
                                        </p:tgtEl>
                                        <p:attrNameLst>
                                          <p:attrName>style.visibility</p:attrName>
                                        </p:attrNameLst>
                                      </p:cBhvr>
                                      <p:to>
                                        <p:strVal val="visible"/>
                                      </p:to>
                                    </p:set>
                                  </p:childTnLst>
                                </p:cTn>
                              </p:par>
                              <p:par>
                                <p:cTn id="565" nodeType="withEffect" fill="hold" presetClass="entr" presetID="1">
                                  <p:stCondLst>
                                    <p:cond delay="0"/>
                                  </p:stCondLst>
                                  <p:childTnLst>
                                    <p:set>
                                      <p:cBhvr>
                                        <p:cTn id="566"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614880" y="4704840"/>
            <a:ext cx="10958400" cy="767880"/>
          </a:xfrm>
          <a:prstGeom prst="rect">
            <a:avLst/>
          </a:prstGeom>
          <a:noFill/>
          <a:ln>
            <a:noFill/>
          </a:ln>
        </p:spPr>
        <p:txBody>
          <a:bodyPr lIns="108000" rIns="108000" tIns="36000" bIns="36000" anchor="ctr"/>
          <a:p>
            <a:pPr algn="ctr">
              <a:lnSpc>
                <a:spcPct val="105000"/>
              </a:lnSpc>
              <a:spcBef>
                <a:spcPts val="601"/>
              </a:spcBef>
              <a:spcAft>
                <a:spcPts val="601"/>
              </a:spcAft>
            </a:pPr>
            <a:r>
              <a:rPr b="1" lang="en-US" sz="5400" spc="-1" strike="noStrike">
                <a:solidFill>
                  <a:srgbClr val="234465"/>
                </a:solidFill>
                <a:latin typeface="Calibri"/>
              </a:rPr>
              <a:t>HTML Basics</a:t>
            </a:r>
            <a:endParaRPr b="0" lang="en-US" sz="5400" spc="-1" strike="noStrike">
              <a:solidFill>
                <a:srgbClr val="234465"/>
              </a:solidFill>
              <a:latin typeface="Calibri"/>
            </a:endParaRPr>
          </a:p>
        </p:txBody>
      </p:sp>
      <p:sp>
        <p:nvSpPr>
          <p:cNvPr id="308" name="TextShape 2"/>
          <p:cNvSpPr txBox="1"/>
          <p:nvPr/>
        </p:nvSpPr>
        <p:spPr>
          <a:xfrm>
            <a:off x="684360" y="5670720"/>
            <a:ext cx="10958400" cy="853560"/>
          </a:xfrm>
          <a:prstGeom prst="rect">
            <a:avLst/>
          </a:prstGeom>
          <a:noFill/>
          <a:ln>
            <a:noFill/>
          </a:ln>
        </p:spPr>
        <p:txBody>
          <a:bodyPr lIns="108000" rIns="108000" tIns="36000" bIns="36000" anchor="ctr"/>
          <a:p>
            <a:pPr algn="ctr">
              <a:lnSpc>
                <a:spcPct val="105000"/>
              </a:lnSpc>
              <a:spcBef>
                <a:spcPts val="601"/>
              </a:spcBef>
              <a:spcAft>
                <a:spcPts val="601"/>
              </a:spcAft>
            </a:pPr>
            <a:r>
              <a:rPr b="1" lang="en-US" sz="4000" spc="-1" strike="noStrike">
                <a:solidFill>
                  <a:srgbClr val="234465"/>
                </a:solidFill>
                <a:latin typeface="Calibri"/>
              </a:rPr>
              <a:t>What is HTML? Common tags in HTML</a:t>
            </a:r>
            <a:endParaRPr b="0" lang="en-US" sz="4000" spc="-1" strike="noStrike">
              <a:solidFill>
                <a:srgbClr val="234465"/>
              </a:solidFill>
              <a:latin typeface="Calibri"/>
            </a:endParaRPr>
          </a:p>
          <a:p>
            <a:pPr algn="ctr">
              <a:lnSpc>
                <a:spcPct val="105000"/>
              </a:lnSpc>
              <a:spcBef>
                <a:spcPts val="601"/>
              </a:spcBef>
              <a:spcAft>
                <a:spcPts val="601"/>
              </a:spcAft>
            </a:pPr>
            <a:endParaRPr b="0" lang="en-US" sz="4000" spc="-1" strike="noStrike">
              <a:solidFill>
                <a:srgbClr val="234465"/>
              </a:solidFill>
              <a:latin typeface="Calibri"/>
            </a:endParaRPr>
          </a:p>
        </p:txBody>
      </p:sp>
      <p:sp>
        <p:nvSpPr>
          <p:cNvPr id="309" name="TextShape 3"/>
          <p:cNvSpPr txBox="1"/>
          <p:nvPr/>
        </p:nvSpPr>
        <p:spPr>
          <a:xfrm>
            <a:off x="11760120" y="6524640"/>
            <a:ext cx="428400" cy="196560"/>
          </a:xfrm>
          <a:prstGeom prst="rect">
            <a:avLst/>
          </a:prstGeom>
          <a:noFill/>
          <a:ln>
            <a:noFill/>
          </a:ln>
        </p:spPr>
        <p:txBody>
          <a:bodyPr lIns="36000" rIns="36000" tIns="36000" bIns="36000" anchor="ctr"/>
          <a:p>
            <a:pPr algn="r">
              <a:lnSpc>
                <a:spcPct val="100000"/>
              </a:lnSpc>
            </a:pPr>
            <a:fld id="{4B655270-FFBF-4C34-A442-16B8EDFC7523}" type="slidenum">
              <a:rPr b="0" lang="en-US" sz="1000" spc="-1" strike="noStrike">
                <a:solidFill>
                  <a:srgbClr val="234465"/>
                </a:solidFill>
                <a:latin typeface="Calibri"/>
              </a:rPr>
              <a:t>&lt;number&gt;</a:t>
            </a:fld>
            <a:endParaRPr b="0" lang="en-US" sz="1000" spc="-1" strike="noStrike">
              <a:latin typeface="Times New Roman"/>
            </a:endParaRPr>
          </a:p>
        </p:txBody>
      </p:sp>
      <p:pic>
        <p:nvPicPr>
          <p:cNvPr id="310" name="Picture 14" descr=""/>
          <p:cNvPicPr/>
          <p:nvPr/>
        </p:nvPicPr>
        <p:blipFill>
          <a:blip r:embed="rId1"/>
          <a:stretch/>
        </p:blipFill>
        <p:spPr>
          <a:xfrm>
            <a:off x="4339440" y="976320"/>
            <a:ext cx="3509280" cy="3509280"/>
          </a:xfrm>
          <a:prstGeom prst="rect">
            <a:avLst/>
          </a:prstGeom>
          <a:ln>
            <a:noFill/>
          </a:ln>
        </p:spPr>
      </p:pic>
    </p:spTree>
  </p:cSld>
  <mc:AlternateContent>
    <mc:Choice Requires="p14">
      <p:transition spd="slow" advTm="5000" p14:dur="2000"/>
    </mc:Choice>
    <mc:Fallback>
      <p:transition spd="slow" advTm="5000"/>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5025240" y="5562720"/>
            <a:ext cx="2745360" cy="380520"/>
          </a:xfrm>
          <a:prstGeom prst="rect">
            <a:avLst/>
          </a:prstGeom>
          <a:solidFill>
            <a:schemeClr val="accent5">
              <a:alpha val="30000"/>
            </a:schemeClr>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551"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15233E3C-C1B3-4647-B2E0-35A1A767CF44}" type="slidenum">
              <a:rPr b="0" lang="en-US" sz="1000" spc="-1" strike="noStrike">
                <a:solidFill>
                  <a:srgbClr val="234465"/>
                </a:solidFill>
                <a:latin typeface="Calibri"/>
              </a:rPr>
              <a:t>&lt;number&gt;</a:t>
            </a:fld>
            <a:endParaRPr b="0" lang="en-US" sz="1000" spc="-1" strike="noStrike">
              <a:latin typeface="Times New Roman"/>
            </a:endParaRPr>
          </a:p>
        </p:txBody>
      </p:sp>
      <p:sp>
        <p:nvSpPr>
          <p:cNvPr id="552" name="TextShape 3"/>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HTML Input Types (2)</a:t>
            </a:r>
            <a:endParaRPr b="0" lang="en-US" sz="4000" spc="-1" strike="noStrike">
              <a:solidFill>
                <a:srgbClr val="234465"/>
              </a:solidFill>
              <a:latin typeface="Calibri"/>
            </a:endParaRPr>
          </a:p>
        </p:txBody>
      </p:sp>
      <p:sp>
        <p:nvSpPr>
          <p:cNvPr id="553" name="CustomShape 4"/>
          <p:cNvSpPr/>
          <p:nvPr/>
        </p:nvSpPr>
        <p:spPr>
          <a:xfrm>
            <a:off x="405720" y="1138680"/>
            <a:ext cx="11353320" cy="53355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 . .</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&lt;p&gt;Gender:&lt;/p&gt;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&lt;input type="radio" name="gender"/&gt;</a:t>
            </a:r>
            <a:r>
              <a:rPr b="1" lang="en-US" sz="2800" spc="-1" strike="noStrike">
                <a:solidFill>
                  <a:srgbClr val="ffa000"/>
                </a:solidFill>
                <a:latin typeface="Consolas"/>
              </a:rPr>
              <a:t>Male&lt;br/&gt;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&lt;input type="radio" name="gender"/&gt;</a:t>
            </a:r>
            <a:r>
              <a:rPr b="1" lang="en-US" sz="2800" spc="-1" strike="noStrike">
                <a:solidFill>
                  <a:srgbClr val="ffa000"/>
                </a:solidFill>
                <a:latin typeface="Consolas"/>
              </a:rPr>
              <a:t>Female&lt;br/&gt;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&lt;input type="radio" name="gender"/&gt;</a:t>
            </a:r>
            <a:r>
              <a:rPr b="1" lang="en-US" sz="2800" spc="-1" strike="noStrike">
                <a:solidFill>
                  <a:srgbClr val="ffa000"/>
                </a:solidFill>
                <a:latin typeface="Consolas"/>
              </a:rPr>
              <a:t>Other&lt;br/&gt;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&lt;p&gt;What transport do you use:&lt;/p&gt;</a:t>
            </a:r>
            <a:br/>
            <a:r>
              <a:rPr b="1" lang="en-US" sz="2800" spc="-1" strike="noStrike">
                <a:solidFill>
                  <a:srgbClr val="1a334c"/>
                </a:solidFill>
                <a:latin typeface="Consolas"/>
              </a:rPr>
              <a:t>  &lt;input type="checkbox"/&gt; </a:t>
            </a:r>
            <a:r>
              <a:rPr b="1" lang="en-US" sz="2800" spc="-1" strike="noStrike">
                <a:solidFill>
                  <a:srgbClr val="ffa000"/>
                </a:solidFill>
                <a:latin typeface="Consolas"/>
              </a:rPr>
              <a:t>I have a bike</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&lt;br/&gt;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&lt;input type="checkbox"/&gt; </a:t>
            </a:r>
            <a:r>
              <a:rPr b="1" lang="en-US" sz="2800" spc="-1" strike="noStrike">
                <a:solidFill>
                  <a:srgbClr val="fbeec9"/>
                </a:solidFill>
                <a:latin typeface="Consolas"/>
              </a:rPr>
              <a:t>I have a car</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&lt;br/&gt;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&lt;input type="submit" value="Submit"/&gt;</a:t>
            </a:r>
            <a:endParaRPr b="0" lang="en-US" sz="2800" spc="-1" strike="noStrike">
              <a:latin typeface="Arial"/>
            </a:endParaRPr>
          </a:p>
          <a:p>
            <a:pPr>
              <a:lnSpc>
                <a:spcPct val="100000"/>
              </a:lnSpc>
            </a:pPr>
            <a:r>
              <a:rPr b="1" lang="en-US" sz="2800" spc="-1" strike="noStrike">
                <a:solidFill>
                  <a:srgbClr val="ffa000"/>
                </a:solidFill>
                <a:latin typeface="Consolas"/>
              </a:rPr>
              <a:t>&lt;/form&gt;</a:t>
            </a:r>
            <a:endParaRPr b="0" lang="en-US" sz="2800" spc="-1" strike="noStrike">
              <a:latin typeface="Arial"/>
            </a:endParaRPr>
          </a:p>
        </p:txBody>
      </p:sp>
      <p:pic>
        <p:nvPicPr>
          <p:cNvPr id="554" name="Picture 5" descr=""/>
          <p:cNvPicPr/>
          <p:nvPr/>
        </p:nvPicPr>
        <p:blipFill>
          <a:blip r:embed="rId1"/>
          <a:stretch/>
        </p:blipFill>
        <p:spPr>
          <a:xfrm>
            <a:off x="8505360" y="3730680"/>
            <a:ext cx="2952360" cy="2990520"/>
          </a:xfrm>
          <a:prstGeom prst="rect">
            <a:avLst/>
          </a:prstGeom>
          <a:ln>
            <a:noFill/>
          </a:ln>
        </p:spPr>
      </p:pic>
      <p:sp>
        <p:nvSpPr>
          <p:cNvPr id="555" name="CustomShape 5"/>
          <p:cNvSpPr/>
          <p:nvPr/>
        </p:nvSpPr>
        <p:spPr>
          <a:xfrm>
            <a:off x="2208240" y="5562720"/>
            <a:ext cx="2666520" cy="38052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556" name="CustomShape 6"/>
          <p:cNvSpPr/>
          <p:nvPr/>
        </p:nvSpPr>
        <p:spPr>
          <a:xfrm>
            <a:off x="188280" y="4356360"/>
            <a:ext cx="3666600" cy="839880"/>
          </a:xfrm>
          <a:prstGeom prst="wedgeRoundRectCallout">
            <a:avLst>
              <a:gd name="adj1" fmla="val 35755"/>
              <a:gd name="adj2" fmla="val 101029"/>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Defines a submit button</a:t>
            </a:r>
            <a:endParaRPr b="0" lang="en-US" sz="2800" spc="-1" strike="noStrike">
              <a:latin typeface="Arial"/>
            </a:endParaRPr>
          </a:p>
        </p:txBody>
      </p:sp>
      <p:sp>
        <p:nvSpPr>
          <p:cNvPr id="557" name="CustomShape 7"/>
          <p:cNvSpPr/>
          <p:nvPr/>
        </p:nvSpPr>
        <p:spPr>
          <a:xfrm>
            <a:off x="4137120" y="4356360"/>
            <a:ext cx="4086000" cy="813240"/>
          </a:xfrm>
          <a:prstGeom prst="wedgeRoundRectCallout">
            <a:avLst>
              <a:gd name="adj1" fmla="val -7275"/>
              <a:gd name="adj2" fmla="val 103034"/>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Text displayed inside the button</a:t>
            </a:r>
            <a:endParaRPr b="0" lang="en-US" sz="2800" spc="-1" strike="noStrike">
              <a:latin typeface="Arial"/>
            </a:endParaRPr>
          </a:p>
        </p:txBody>
      </p:sp>
      <p:pic>
        <p:nvPicPr>
          <p:cNvPr id="558" name="Picture 10" descr=""/>
          <p:cNvPicPr/>
          <p:nvPr/>
        </p:nvPicPr>
        <p:blipFill>
          <a:blip r:embed="rId2"/>
          <a:srcRect l="0" t="0" r="0" b="10725"/>
          <a:stretch/>
        </p:blipFill>
        <p:spPr>
          <a:xfrm>
            <a:off x="8505360" y="3730680"/>
            <a:ext cx="2952360" cy="2669760"/>
          </a:xfrm>
          <a:prstGeom prst="rect">
            <a:avLst/>
          </a:prstGeom>
          <a:ln>
            <a:noFill/>
          </a:ln>
        </p:spPr>
      </p:pic>
    </p:spTree>
  </p:cSld>
  <mc:AlternateContent>
    <mc:Choice Requires="p14">
      <p:transition spd="slow" advTm="5000" p14:dur="2000"/>
    </mc:Choice>
    <mc:Fallback>
      <p:transition spd="slow" advTm="5000"/>
    </mc:Fallback>
  </mc:AlternateContent>
  <p:timing>
    <p:tnLst>
      <p:par>
        <p:cTn id="567" dur="indefinite" restart="never" nodeType="tmRoot">
          <p:childTnLst>
            <p:seq>
              <p:cTn id="568" dur="indefinite" nodeType="mainSeq">
                <p:childTnLst>
                  <p:par>
                    <p:cTn id="569" fill="hold">
                      <p:stCondLst>
                        <p:cond delay="indefinite"/>
                      </p:stCondLst>
                      <p:childTnLst>
                        <p:par>
                          <p:cTn id="570" fill="hold">
                            <p:stCondLst>
                              <p:cond delay="0"/>
                            </p:stCondLst>
                            <p:childTnLst>
                              <p:par>
                                <p:cTn id="571" nodeType="clickEffect" fill="hold" presetClass="entr" presetID="1">
                                  <p:stCondLst>
                                    <p:cond delay="0"/>
                                  </p:stCondLst>
                                  <p:childTnLst>
                                    <p:set>
                                      <p:cBhvr>
                                        <p:cTn id="572" dur="1" fill="hold">
                                          <p:stCondLst>
                                            <p:cond delay="0"/>
                                          </p:stCondLst>
                                        </p:cTn>
                                        <p:tgtEl>
                                          <p:spTgt spid="554"/>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nodeType="clickEffect" fill="hold" presetClass="entr" presetID="1">
                                  <p:stCondLst>
                                    <p:cond delay="0"/>
                                  </p:stCondLst>
                                  <p:childTnLst>
                                    <p:set>
                                      <p:cBhvr>
                                        <p:cTn id="576" dur="1" fill="hold">
                                          <p:stCondLst>
                                            <p:cond delay="0"/>
                                          </p:stCondLst>
                                        </p:cTn>
                                        <p:tgtEl>
                                          <p:spTgt spid="556"/>
                                        </p:tgtEl>
                                        <p:attrNameLst>
                                          <p:attrName>style.visibility</p:attrName>
                                        </p:attrNameLst>
                                      </p:cBhvr>
                                      <p:to>
                                        <p:strVal val="visible"/>
                                      </p:to>
                                    </p:set>
                                  </p:childTnLst>
                                </p:cTn>
                              </p:par>
                              <p:par>
                                <p:cTn id="577" nodeType="withEffect" fill="hold" presetClass="entr" presetID="1">
                                  <p:stCondLst>
                                    <p:cond delay="0"/>
                                  </p:stCondLst>
                                  <p:childTnLst>
                                    <p:set>
                                      <p:cBhvr>
                                        <p:cTn id="578" dur="1" fill="hold">
                                          <p:stCondLst>
                                            <p:cond delay="0"/>
                                          </p:stCondLst>
                                        </p:cTn>
                                        <p:tgtEl>
                                          <p:spTgt spid="555"/>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nodeType="clickEffect" fill="hold" presetClass="entr" presetID="1">
                                  <p:stCondLst>
                                    <p:cond delay="0"/>
                                  </p:stCondLst>
                                  <p:childTnLst>
                                    <p:set>
                                      <p:cBhvr>
                                        <p:cTn id="582" dur="1" fill="hold">
                                          <p:stCondLst>
                                            <p:cond delay="0"/>
                                          </p:stCondLst>
                                        </p:cTn>
                                        <p:tgtEl>
                                          <p:spTgt spid="550"/>
                                        </p:tgtEl>
                                        <p:attrNameLst>
                                          <p:attrName>style.visibility</p:attrName>
                                        </p:attrNameLst>
                                      </p:cBhvr>
                                      <p:to>
                                        <p:strVal val="visible"/>
                                      </p:to>
                                    </p:set>
                                  </p:childTnLst>
                                </p:cTn>
                              </p:par>
                              <p:par>
                                <p:cTn id="583" nodeType="withEffect" fill="hold" presetClass="entr" presetID="1">
                                  <p:stCondLst>
                                    <p:cond delay="0"/>
                                  </p:stCondLst>
                                  <p:childTnLst>
                                    <p:set>
                                      <p:cBhvr>
                                        <p:cTn id="584"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BE12DFC3-28CE-489B-8994-CE3161CBA591}" type="slidenum">
              <a:rPr b="0" lang="en-US" sz="1000" spc="-1" strike="noStrike">
                <a:solidFill>
                  <a:srgbClr val="234465"/>
                </a:solidFill>
                <a:latin typeface="Calibri"/>
              </a:rPr>
              <a:t>&lt;number&gt;</a:t>
            </a:fld>
            <a:endParaRPr b="0" lang="en-US" sz="1000" spc="-1" strike="noStrike">
              <a:latin typeface="Times New Roman"/>
            </a:endParaRPr>
          </a:p>
        </p:txBody>
      </p:sp>
      <p:sp>
        <p:nvSpPr>
          <p:cNvPr id="560" name="TextShape 2"/>
          <p:cNvSpPr txBox="1"/>
          <p:nvPr/>
        </p:nvSpPr>
        <p:spPr>
          <a:xfrm>
            <a:off x="190440" y="1151280"/>
            <a:ext cx="11804400" cy="1744200"/>
          </a:xfrm>
          <a:prstGeom prst="rect">
            <a:avLst/>
          </a:prstGeom>
          <a:noFill/>
          <a:ln>
            <a:noFill/>
          </a:ln>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Dropdown lists are defined by the </a:t>
            </a:r>
            <a:r>
              <a:rPr b="1" lang="en-US" sz="3400" spc="-1" strike="noStrike">
                <a:solidFill>
                  <a:srgbClr val="1a334c"/>
                </a:solidFill>
                <a:latin typeface="Consolas"/>
              </a:rPr>
              <a:t>&lt;select&gt; </a:t>
            </a:r>
            <a:r>
              <a:rPr b="0" lang="en-US" sz="3400" spc="-1" strike="noStrike">
                <a:solidFill>
                  <a:srgbClr val="234465"/>
                </a:solidFill>
                <a:latin typeface="Calibri"/>
              </a:rPr>
              <a:t>tag</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&lt;option&gt; </a:t>
            </a:r>
            <a:r>
              <a:rPr b="0" lang="en-US" sz="3400" spc="-1" strike="noStrike">
                <a:solidFill>
                  <a:srgbClr val="234465"/>
                </a:solidFill>
                <a:latin typeface="Calibri"/>
              </a:rPr>
              <a:t>elements define options that can be selected</a:t>
            </a:r>
            <a:endParaRPr b="0" lang="en-US" sz="3400" spc="-1" strike="noStrike">
              <a:solidFill>
                <a:srgbClr val="234465"/>
              </a:solidFill>
              <a:latin typeface="Calibri"/>
            </a:endParaRPr>
          </a:p>
        </p:txBody>
      </p:sp>
      <p:sp>
        <p:nvSpPr>
          <p:cNvPr id="561" name="TextShape 3"/>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Dropdown Lists</a:t>
            </a:r>
            <a:endParaRPr b="0" lang="en-US" sz="4000" spc="-1" strike="noStrike">
              <a:solidFill>
                <a:srgbClr val="234465"/>
              </a:solidFill>
              <a:latin typeface="Calibri"/>
            </a:endParaRPr>
          </a:p>
        </p:txBody>
      </p:sp>
      <p:sp>
        <p:nvSpPr>
          <p:cNvPr id="562" name="CustomShape 4"/>
          <p:cNvSpPr/>
          <p:nvPr/>
        </p:nvSpPr>
        <p:spPr>
          <a:xfrm>
            <a:off x="303120" y="2895480"/>
            <a:ext cx="11353320" cy="36291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&lt;form&gt;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&lt;select&gt;</a:t>
            </a:r>
            <a:br/>
            <a:r>
              <a:rPr b="1" lang="en-US" sz="2800" spc="-1" strike="noStrike">
                <a:solidFill>
                  <a:srgbClr val="1a334c"/>
                </a:solidFill>
                <a:latin typeface="Consolas"/>
              </a:rPr>
              <a:t>    &lt;option&gt;</a:t>
            </a:r>
            <a:r>
              <a:rPr b="1" lang="en-US" sz="2800" spc="-1" strike="noStrike">
                <a:solidFill>
                  <a:srgbClr val="ffa000"/>
                </a:solidFill>
                <a:latin typeface="Consolas"/>
              </a:rPr>
              <a:t>Volvo</a:t>
            </a:r>
            <a:r>
              <a:rPr b="1" lang="en-US" sz="2800" spc="-1" strike="noStrike">
                <a:solidFill>
                  <a:srgbClr val="1a334c"/>
                </a:solidFill>
                <a:latin typeface="Consolas"/>
              </a:rPr>
              <a:t>&lt;/option&gt;</a:t>
            </a:r>
            <a:br/>
            <a:r>
              <a:rPr b="1" lang="en-US" sz="2800" spc="-1" strike="noStrike">
                <a:solidFill>
                  <a:srgbClr val="1a334c"/>
                </a:solidFill>
                <a:latin typeface="Consolas"/>
              </a:rPr>
              <a:t>    &lt;option&gt;</a:t>
            </a:r>
            <a:r>
              <a:rPr b="1" lang="en-US" sz="2800" spc="-1" strike="noStrike">
                <a:solidFill>
                  <a:srgbClr val="ffa000"/>
                </a:solidFill>
                <a:latin typeface="Consolas"/>
              </a:rPr>
              <a:t>Saab</a:t>
            </a:r>
            <a:r>
              <a:rPr b="1" lang="en-US" sz="2800" spc="-1" strike="noStrike">
                <a:solidFill>
                  <a:srgbClr val="1a334c"/>
                </a:solidFill>
                <a:latin typeface="Consolas"/>
              </a:rPr>
              <a:t>&lt;/option&gt;</a:t>
            </a:r>
            <a:br/>
            <a:r>
              <a:rPr b="1" lang="en-US" sz="2800" spc="-1" strike="noStrike">
                <a:solidFill>
                  <a:srgbClr val="1a334c"/>
                </a:solidFill>
                <a:latin typeface="Consolas"/>
              </a:rPr>
              <a:t>    &lt;option&gt;</a:t>
            </a:r>
            <a:r>
              <a:rPr b="1" lang="en-US" sz="2800" spc="-1" strike="noStrike">
                <a:solidFill>
                  <a:srgbClr val="ffa000"/>
                </a:solidFill>
                <a:latin typeface="Consolas"/>
              </a:rPr>
              <a:t>Fiat</a:t>
            </a:r>
            <a:r>
              <a:rPr b="1" lang="en-US" sz="2800" spc="-1" strike="noStrike">
                <a:solidFill>
                  <a:srgbClr val="1a334c"/>
                </a:solidFill>
                <a:latin typeface="Consolas"/>
              </a:rPr>
              <a:t>&lt;/option&gt;</a:t>
            </a:r>
            <a:br/>
            <a:r>
              <a:rPr b="1" lang="en-US" sz="2800" spc="-1" strike="noStrike">
                <a:solidFill>
                  <a:srgbClr val="1a334c"/>
                </a:solidFill>
                <a:latin typeface="Consolas"/>
              </a:rPr>
              <a:t>    &lt;option&gt;</a:t>
            </a:r>
            <a:r>
              <a:rPr b="1" lang="en-US" sz="2800" spc="-1" strike="noStrike">
                <a:solidFill>
                  <a:srgbClr val="ffa000"/>
                </a:solidFill>
                <a:latin typeface="Consolas"/>
              </a:rPr>
              <a:t>Audi</a:t>
            </a:r>
            <a:r>
              <a:rPr b="1" lang="en-US" sz="2800" spc="-1" strike="noStrike">
                <a:solidFill>
                  <a:srgbClr val="1a334c"/>
                </a:solidFill>
                <a:latin typeface="Consolas"/>
              </a:rPr>
              <a:t>&lt;/option&gt;</a:t>
            </a:r>
            <a:br/>
            <a:r>
              <a:rPr b="1" lang="en-US" sz="2800" spc="-1" strike="noStrike">
                <a:solidFill>
                  <a:srgbClr val="1a334c"/>
                </a:solidFill>
                <a:latin typeface="Consolas"/>
              </a:rPr>
              <a:t>  &lt;/select&gt;</a:t>
            </a:r>
            <a:endParaRPr b="0" lang="en-US" sz="2800" spc="-1" strike="noStrike">
              <a:latin typeface="Arial"/>
            </a:endParaRPr>
          </a:p>
          <a:p>
            <a:pPr>
              <a:lnSpc>
                <a:spcPct val="100000"/>
              </a:lnSpc>
            </a:pPr>
            <a:r>
              <a:rPr b="1" lang="en-US" sz="2800" spc="-1" strike="noStrike">
                <a:solidFill>
                  <a:srgbClr val="ffa000"/>
                </a:solidFill>
                <a:latin typeface="Consolas"/>
              </a:rPr>
              <a:t>&lt;/form&gt;</a:t>
            </a:r>
            <a:endParaRPr b="0" lang="en-US" sz="2800" spc="-1" strike="noStrike">
              <a:latin typeface="Arial"/>
            </a:endParaRPr>
          </a:p>
        </p:txBody>
      </p:sp>
      <p:pic>
        <p:nvPicPr>
          <p:cNvPr id="563" name="Picture 7" descr=""/>
          <p:cNvPicPr/>
          <p:nvPr/>
        </p:nvPicPr>
        <p:blipFill>
          <a:blip r:embed="rId1"/>
          <a:stretch/>
        </p:blipFill>
        <p:spPr>
          <a:xfrm>
            <a:off x="7542360" y="2918520"/>
            <a:ext cx="4114440" cy="3618720"/>
          </a:xfrm>
          <a:prstGeom prst="rect">
            <a:avLst/>
          </a:prstGeom>
          <a:ln>
            <a:noFill/>
          </a:ln>
        </p:spPr>
      </p:pic>
    </p:spTree>
  </p:cSld>
  <mc:AlternateContent>
    <mc:Choice Requires="p14">
      <p:transition spd="slow" advTm="5000" p14:dur="2000"/>
    </mc:Choice>
    <mc:Fallback>
      <p:transition spd="slow" advTm="5000"/>
    </mc:Fallback>
  </mc:AlternateContent>
  <p:timing>
    <p:tnLst>
      <p:par>
        <p:cTn id="585" dur="indefinite" restart="never" nodeType="tmRoot">
          <p:childTnLst>
            <p:seq>
              <p:cTn id="586" dur="indefinite" nodeType="mainSeq">
                <p:childTnLst>
                  <p:par>
                    <p:cTn id="587" fill="hold">
                      <p:stCondLst>
                        <p:cond delay="indefinite"/>
                      </p:stCondLst>
                      <p:childTnLst>
                        <p:par>
                          <p:cTn id="588" fill="hold">
                            <p:stCondLst>
                              <p:cond delay="0"/>
                            </p:stCondLst>
                            <p:childTnLst>
                              <p:par>
                                <p:cTn id="589" nodeType="clickEffect" fill="hold" presetClass="entr" presetID="1">
                                  <p:stCondLst>
                                    <p:cond delay="0"/>
                                  </p:stCondLst>
                                  <p:childTnLst>
                                    <p:set>
                                      <p:cBhvr>
                                        <p:cTn id="590" dur="1" fill="hold">
                                          <p:stCondLst>
                                            <p:cond delay="0"/>
                                          </p:stCondLst>
                                        </p:cTn>
                                        <p:tgtEl>
                                          <p:spTgt spid="560">
                                            <p:txEl>
                                              <p:pRg st="1" end="1"/>
                                            </p:txEl>
                                          </p:spTgt>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nodeType="clickEffect" fill="hold" presetClass="entr" presetID="1">
                                  <p:stCondLst>
                                    <p:cond delay="0"/>
                                  </p:stCondLst>
                                  <p:childTnLst>
                                    <p:set>
                                      <p:cBhvr>
                                        <p:cTn id="594" dur="1" fill="hold">
                                          <p:stCondLst>
                                            <p:cond delay="0"/>
                                          </p:stCondLst>
                                        </p:cTn>
                                        <p:tgtEl>
                                          <p:spTgt spid="562"/>
                                        </p:tgtEl>
                                        <p:attrNameLst>
                                          <p:attrName>style.visibility</p:attrName>
                                        </p:attrNameLst>
                                      </p:cBhvr>
                                      <p:to>
                                        <p:strVal val="visible"/>
                                      </p:to>
                                    </p:set>
                                  </p:childTnLst>
                                </p:cTn>
                              </p:par>
                            </p:childTnLst>
                          </p:cTn>
                        </p:par>
                      </p:childTnLst>
                    </p:cTn>
                  </p:par>
                  <p:par>
                    <p:cTn id="595" fill="hold">
                      <p:stCondLst>
                        <p:cond delay="indefinite"/>
                      </p:stCondLst>
                      <p:childTnLst>
                        <p:par>
                          <p:cTn id="596" fill="hold">
                            <p:stCondLst>
                              <p:cond delay="0"/>
                            </p:stCondLst>
                            <p:childTnLst>
                              <p:par>
                                <p:cTn id="597" nodeType="clickEffect" fill="hold" presetClass="entr" presetID="1">
                                  <p:stCondLst>
                                    <p:cond delay="0"/>
                                  </p:stCondLst>
                                  <p:childTnLst>
                                    <p:set>
                                      <p:cBhvr>
                                        <p:cTn id="598"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BC4ECEB7-85CF-41BF-9012-D5F2E3F731AC}" type="slidenum">
              <a:rPr b="0" lang="en-US" sz="1000" spc="-1" strike="noStrike">
                <a:solidFill>
                  <a:srgbClr val="234465"/>
                </a:solidFill>
                <a:latin typeface="Calibri"/>
              </a:rPr>
              <a:t>&lt;number&gt;</a:t>
            </a:fld>
            <a:endParaRPr b="0" lang="en-US" sz="1000" spc="-1" strike="noStrike">
              <a:latin typeface="Times New Roman"/>
            </a:endParaRPr>
          </a:p>
        </p:txBody>
      </p:sp>
      <p:sp>
        <p:nvSpPr>
          <p:cNvPr id="565" name="TextShape 2"/>
          <p:cNvSpPr txBox="1"/>
          <p:nvPr/>
        </p:nvSpPr>
        <p:spPr>
          <a:xfrm>
            <a:off x="190440" y="1151280"/>
            <a:ext cx="11804400" cy="1744200"/>
          </a:xfrm>
          <a:prstGeom prst="rect">
            <a:avLst/>
          </a:prstGeom>
          <a:noFill/>
          <a:ln>
            <a:noFill/>
          </a:ln>
        </p:spPr>
        <p:txBody>
          <a:bodyPr lIns="108000" rIns="108000" tIns="36000" bIns="36000">
            <a:normAutofit fontScale="62000"/>
          </a:bodyPr>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Text areas (</a:t>
            </a:r>
            <a:r>
              <a:rPr b="0" lang="en-US" sz="3400" spc="-1" strike="noStrike">
                <a:solidFill>
                  <a:srgbClr val="1a334c"/>
                </a:solidFill>
                <a:latin typeface="Calibri"/>
              </a:rPr>
              <a:t>multi-line</a:t>
            </a:r>
            <a:r>
              <a:rPr b="0" lang="en-US" sz="3400" spc="-1" strike="noStrike">
                <a:solidFill>
                  <a:srgbClr val="234465"/>
                </a:solidFill>
                <a:latin typeface="Calibri"/>
              </a:rPr>
              <a:t> input fields) are defined by the </a:t>
            </a:r>
            <a:r>
              <a:rPr b="1" lang="en-US" sz="3400" spc="-1" strike="noStrike">
                <a:solidFill>
                  <a:srgbClr val="1a334c"/>
                </a:solidFill>
                <a:latin typeface="Consolas"/>
              </a:rPr>
              <a:t>&lt;textarea&gt;</a:t>
            </a:r>
            <a:r>
              <a:rPr b="1" lang="en-US" sz="2800" spc="-1" strike="noStrike">
                <a:solidFill>
                  <a:srgbClr val="1a334c"/>
                </a:solidFill>
                <a:latin typeface="Consolas"/>
              </a:rPr>
              <a:t> </a:t>
            </a:r>
            <a:r>
              <a:rPr b="0" lang="en-US" sz="3400" spc="-1" strike="noStrike">
                <a:solidFill>
                  <a:srgbClr val="234465"/>
                </a:solidFill>
                <a:latin typeface="Calibri"/>
              </a:rPr>
              <a:t>tag</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a:t>
            </a:r>
            <a:r>
              <a:rPr b="1" lang="en-US" sz="3400" spc="-1" strike="noStrike">
                <a:solidFill>
                  <a:srgbClr val="1a334c"/>
                </a:solidFill>
                <a:latin typeface="Consolas"/>
              </a:rPr>
              <a:t>row</a:t>
            </a:r>
            <a:r>
              <a:rPr b="0" lang="en-US" sz="3400" spc="-1" strike="noStrike">
                <a:solidFill>
                  <a:srgbClr val="234465"/>
                </a:solidFill>
                <a:latin typeface="Calibri"/>
              </a:rPr>
              <a:t> and </a:t>
            </a:r>
            <a:r>
              <a:rPr b="1" lang="en-US" sz="3400" spc="-1" strike="noStrike">
                <a:solidFill>
                  <a:srgbClr val="1a334c"/>
                </a:solidFill>
                <a:latin typeface="Consolas"/>
              </a:rPr>
              <a:t>col</a:t>
            </a:r>
            <a:r>
              <a:rPr b="0" lang="en-US" sz="3400" spc="-1" strike="noStrike">
                <a:solidFill>
                  <a:srgbClr val="234465"/>
                </a:solidFill>
                <a:latin typeface="Calibri"/>
              </a:rPr>
              <a:t> attributes define how many </a:t>
            </a:r>
            <a:r>
              <a:rPr b="0" lang="en-US" sz="3400" spc="-1" strike="noStrike">
                <a:solidFill>
                  <a:srgbClr val="1a334c"/>
                </a:solidFill>
                <a:latin typeface="Calibri"/>
              </a:rPr>
              <a:t>rows</a:t>
            </a:r>
            <a:r>
              <a:rPr b="0" lang="en-US" sz="3400" spc="-1" strike="noStrike">
                <a:solidFill>
                  <a:srgbClr val="234465"/>
                </a:solidFill>
                <a:latin typeface="Calibri"/>
              </a:rPr>
              <a:t> and </a:t>
            </a:r>
            <a:r>
              <a:rPr b="0" lang="en-US" sz="3400" spc="-1" strike="noStrike">
                <a:solidFill>
                  <a:srgbClr val="1a334c"/>
                </a:solidFill>
                <a:latin typeface="Calibri"/>
              </a:rPr>
              <a:t>columns</a:t>
            </a:r>
            <a:r>
              <a:rPr b="0" lang="en-US" sz="3400" spc="-1" strike="noStrike">
                <a:solidFill>
                  <a:srgbClr val="234465"/>
                </a:solidFill>
                <a:latin typeface="Calibri"/>
              </a:rPr>
              <a:t> the text area will span</a:t>
            </a:r>
            <a:endParaRPr b="0" lang="en-US" sz="3400" spc="-1" strike="noStrike">
              <a:solidFill>
                <a:srgbClr val="234465"/>
              </a:solidFill>
              <a:latin typeface="Calibri"/>
            </a:endParaRPr>
          </a:p>
        </p:txBody>
      </p:sp>
      <p:sp>
        <p:nvSpPr>
          <p:cNvPr id="566" name="TextShape 3"/>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Text Areas</a:t>
            </a:r>
            <a:endParaRPr b="0" lang="en-US" sz="4000" spc="-1" strike="noStrike">
              <a:solidFill>
                <a:srgbClr val="234465"/>
              </a:solidFill>
              <a:latin typeface="Calibri"/>
            </a:endParaRPr>
          </a:p>
        </p:txBody>
      </p:sp>
      <p:sp>
        <p:nvSpPr>
          <p:cNvPr id="567" name="CustomShape 4"/>
          <p:cNvSpPr/>
          <p:nvPr/>
        </p:nvSpPr>
        <p:spPr>
          <a:xfrm>
            <a:off x="303120" y="2895480"/>
            <a:ext cx="7848360" cy="277524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&lt;form&gt;</a:t>
            </a:r>
            <a:endParaRPr b="0" lang="en-US" sz="2800" spc="-1" strike="noStrike">
              <a:latin typeface="Arial"/>
            </a:endParaRPr>
          </a:p>
          <a:p>
            <a:pPr>
              <a:lnSpc>
                <a:spcPct val="100000"/>
              </a:lnSpc>
            </a:pPr>
            <a:r>
              <a:rPr b="1" lang="en-US" sz="2800" spc="-1" strike="noStrike">
                <a:solidFill>
                  <a:srgbClr val="1a334c"/>
                </a:solidFill>
                <a:latin typeface="Consolas"/>
              </a:rPr>
              <a:t>  </a:t>
            </a:r>
            <a:r>
              <a:rPr b="1" lang="en-US" sz="2800" spc="-1" strike="noStrike">
                <a:solidFill>
                  <a:srgbClr val="1a334c"/>
                </a:solidFill>
                <a:latin typeface="Consolas"/>
              </a:rPr>
              <a:t>&lt;textarea rows="10" cols="30"&gt;</a:t>
            </a:r>
            <a:br/>
            <a:r>
              <a:rPr b="1" lang="en-US" sz="2800" spc="-1" strike="noStrike">
                <a:solidFill>
                  <a:srgbClr val="1a334c"/>
                </a:solidFill>
                <a:latin typeface="Consolas"/>
              </a:rPr>
              <a:t>    </a:t>
            </a:r>
            <a:r>
              <a:rPr b="1" lang="en-US" sz="2800" spc="-1" strike="noStrike">
                <a:solidFill>
                  <a:srgbClr val="ffa000"/>
                </a:solidFill>
                <a:latin typeface="Consolas"/>
              </a:rPr>
              <a:t>The cat was playing in the garden.</a:t>
            </a:r>
            <a:br/>
            <a:r>
              <a:rPr b="1" lang="en-US" sz="2800" spc="-1" strike="noStrike">
                <a:solidFill>
                  <a:srgbClr val="1a334c"/>
                </a:solidFill>
                <a:latin typeface="Consolas"/>
              </a:rPr>
              <a:t>  &lt;/textarea&gt;</a:t>
            </a:r>
            <a:endParaRPr b="0" lang="en-US" sz="2800" spc="-1" strike="noStrike">
              <a:latin typeface="Arial"/>
            </a:endParaRPr>
          </a:p>
          <a:p>
            <a:pPr>
              <a:lnSpc>
                <a:spcPct val="100000"/>
              </a:lnSpc>
            </a:pPr>
            <a:r>
              <a:rPr b="1" lang="en-US" sz="2800" spc="-1" strike="noStrike">
                <a:solidFill>
                  <a:srgbClr val="ffa000"/>
                </a:solidFill>
                <a:latin typeface="Consolas"/>
              </a:rPr>
              <a:t>&lt;/form&gt;</a:t>
            </a:r>
            <a:endParaRPr b="0" lang="en-US" sz="2800" spc="-1" strike="noStrike">
              <a:latin typeface="Arial"/>
            </a:endParaRPr>
          </a:p>
        </p:txBody>
      </p:sp>
      <p:pic>
        <p:nvPicPr>
          <p:cNvPr id="568" name="Picture 5" descr=""/>
          <p:cNvPicPr/>
          <p:nvPr/>
        </p:nvPicPr>
        <p:blipFill>
          <a:blip r:embed="rId1"/>
          <a:stretch/>
        </p:blipFill>
        <p:spPr>
          <a:xfrm>
            <a:off x="8406360" y="2586600"/>
            <a:ext cx="3400200" cy="2990520"/>
          </a:xfrm>
          <a:prstGeom prst="rect">
            <a:avLst/>
          </a:prstGeom>
          <a:ln>
            <a:noFill/>
          </a:ln>
        </p:spPr>
      </p:pic>
      <p:sp>
        <p:nvSpPr>
          <p:cNvPr id="569" name="CustomShape 5"/>
          <p:cNvSpPr/>
          <p:nvPr/>
        </p:nvSpPr>
        <p:spPr>
          <a:xfrm>
            <a:off x="3884760" y="5081760"/>
            <a:ext cx="4885920" cy="1342440"/>
          </a:xfrm>
          <a:prstGeom prst="wedgeRoundRectCallout">
            <a:avLst>
              <a:gd name="adj1" fmla="val 100076"/>
              <a:gd name="adj2" fmla="val -32267"/>
              <a:gd name="adj3" fmla="val 16667"/>
            </a:avLst>
          </a:prstGeom>
          <a:solidFill>
            <a:schemeClr val="tx1">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The user can drag the bottom-right corner to resize the text area</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599" dur="indefinite" restart="never" nodeType="tmRoot">
          <p:childTnLst>
            <p:seq>
              <p:cTn id="600" dur="indefinite" nodeType="mainSeq">
                <p:childTnLst>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565">
                                            <p:txEl>
                                              <p:pRg st="1" end="1"/>
                                            </p:txEl>
                                          </p:spTgt>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0"/>
                                          </p:stCondLst>
                                        </p:cTn>
                                        <p:tgtEl>
                                          <p:spTgt spid="567"/>
                                        </p:tgtEl>
                                        <p:attrNameLst>
                                          <p:attrName>style.visibility</p:attrName>
                                        </p:attrNameLst>
                                      </p:cBhvr>
                                      <p:to>
                                        <p:strVal val="visible"/>
                                      </p:to>
                                    </p:set>
                                  </p:childTnLst>
                                </p:cTn>
                              </p:par>
                            </p:childTnLst>
                          </p:cTn>
                        </p:par>
                      </p:childTnLst>
                    </p:cTn>
                  </p:par>
                  <p:par>
                    <p:cTn id="609" fill="hold">
                      <p:stCondLst>
                        <p:cond delay="indefinite"/>
                      </p:stCondLst>
                      <p:childTnLst>
                        <p:par>
                          <p:cTn id="610" fill="hold">
                            <p:stCondLst>
                              <p:cond delay="0"/>
                            </p:stCondLst>
                            <p:childTnLst>
                              <p:par>
                                <p:cTn id="611" nodeType="clickEffect" fill="hold" presetClass="entr" presetID="1">
                                  <p:stCondLst>
                                    <p:cond delay="0"/>
                                  </p:stCondLst>
                                  <p:childTnLst>
                                    <p:set>
                                      <p:cBhvr>
                                        <p:cTn id="612" dur="1" fill="hold">
                                          <p:stCondLst>
                                            <p:cond delay="0"/>
                                          </p:stCondLst>
                                        </p:cTn>
                                        <p:tgtEl>
                                          <p:spTgt spid="568"/>
                                        </p:tgtEl>
                                        <p:attrNameLst>
                                          <p:attrName>style.visibility</p:attrName>
                                        </p:attrNameLst>
                                      </p:cBhvr>
                                      <p:to>
                                        <p:strVal val="visible"/>
                                      </p:to>
                                    </p:set>
                                  </p:childTnLst>
                                </p:cTn>
                              </p:par>
                            </p:childTnLst>
                          </p:cTn>
                        </p:par>
                      </p:childTnLst>
                    </p:cTn>
                  </p:par>
                  <p:par>
                    <p:cTn id="613" fill="hold">
                      <p:stCondLst>
                        <p:cond delay="indefinite"/>
                      </p:stCondLst>
                      <p:childTnLst>
                        <p:par>
                          <p:cTn id="614" fill="hold">
                            <p:stCondLst>
                              <p:cond delay="0"/>
                            </p:stCondLst>
                            <p:childTnLst>
                              <p:par>
                                <p:cTn id="615" nodeType="clickEffect" fill="hold" presetClass="entr" presetID="1">
                                  <p:stCondLst>
                                    <p:cond delay="0"/>
                                  </p:stCondLst>
                                  <p:childTnLst>
                                    <p:set>
                                      <p:cBhvr>
                                        <p:cTn id="616"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614880" y="4704840"/>
            <a:ext cx="10958400" cy="767880"/>
          </a:xfrm>
          <a:prstGeom prst="rect">
            <a:avLst/>
          </a:prstGeom>
          <a:noFill/>
          <a:ln>
            <a:noFill/>
          </a:ln>
        </p:spPr>
        <p:txBody>
          <a:bodyPr lIns="108000" rIns="108000" tIns="36000" bIns="36000" anchor="ctr"/>
          <a:p>
            <a:pPr algn="ctr">
              <a:lnSpc>
                <a:spcPct val="105000"/>
              </a:lnSpc>
              <a:spcBef>
                <a:spcPts val="601"/>
              </a:spcBef>
              <a:spcAft>
                <a:spcPts val="601"/>
              </a:spcAft>
            </a:pPr>
            <a:r>
              <a:rPr b="1" lang="en-US" sz="5400" spc="-1" strike="noStrike">
                <a:solidFill>
                  <a:srgbClr val="234465"/>
                </a:solidFill>
                <a:latin typeface="Calibri"/>
              </a:rPr>
              <a:t>Add Style to Your Website</a:t>
            </a:r>
            <a:endParaRPr b="0" lang="en-US" sz="5400" spc="-1" strike="noStrike">
              <a:solidFill>
                <a:srgbClr val="234465"/>
              </a:solidFill>
              <a:latin typeface="Calibri"/>
            </a:endParaRPr>
          </a:p>
        </p:txBody>
      </p:sp>
      <p:sp>
        <p:nvSpPr>
          <p:cNvPr id="571" name="TextShape 2"/>
          <p:cNvSpPr txBox="1"/>
          <p:nvPr/>
        </p:nvSpPr>
        <p:spPr>
          <a:xfrm>
            <a:off x="614880" y="5490360"/>
            <a:ext cx="10958400" cy="499320"/>
          </a:xfrm>
          <a:prstGeom prst="rect">
            <a:avLst/>
          </a:prstGeom>
          <a:noFill/>
          <a:ln>
            <a:noFill/>
          </a:ln>
        </p:spPr>
        <p:txBody>
          <a:bodyPr lIns="108000" rIns="108000" tIns="36000" bIns="36000" anchor="ctr"/>
          <a:p>
            <a:pPr algn="ctr">
              <a:lnSpc>
                <a:spcPct val="105000"/>
              </a:lnSpc>
              <a:spcBef>
                <a:spcPts val="601"/>
              </a:spcBef>
              <a:spcAft>
                <a:spcPts val="601"/>
              </a:spcAft>
            </a:pPr>
            <a:r>
              <a:rPr b="1" lang="en-US" sz="4000" spc="-1" strike="noStrike">
                <a:solidFill>
                  <a:srgbClr val="234465"/>
                </a:solidFill>
                <a:latin typeface="Calibri"/>
              </a:rPr>
              <a:t>CSS (Cascading Style Sheets)</a:t>
            </a:r>
            <a:endParaRPr b="0" lang="en-US" sz="4000" spc="-1" strike="noStrike">
              <a:solidFill>
                <a:srgbClr val="234465"/>
              </a:solidFill>
              <a:latin typeface="Calibri"/>
            </a:endParaRPr>
          </a:p>
        </p:txBody>
      </p:sp>
      <p:pic>
        <p:nvPicPr>
          <p:cNvPr id="572" name="Picture 2" descr=""/>
          <p:cNvPicPr/>
          <p:nvPr/>
        </p:nvPicPr>
        <p:blipFill>
          <a:blip r:embed="rId1"/>
          <a:stretch/>
        </p:blipFill>
        <p:spPr>
          <a:xfrm>
            <a:off x="4172040" y="777240"/>
            <a:ext cx="3826080" cy="3724560"/>
          </a:xfrm>
          <a:prstGeom prst="rect">
            <a:avLst/>
          </a:prstGeom>
          <a:ln>
            <a:noFill/>
          </a:ln>
          <a:effectLst>
            <a:softEdge rad="112500"/>
          </a:effectLst>
        </p:spPr>
      </p:pic>
    </p:spTree>
  </p:cSld>
  <mc:AlternateContent>
    <mc:Choice Requires="p14">
      <p:transition spd="slow" advTm="5000" p14:dur="2000"/>
    </mc:Choice>
    <mc:Fallback>
      <p:transition spd="slow" advTm="5000"/>
    </mc:Fallback>
  </mc:AlternateContent>
  <p:timing>
    <p:tnLst>
      <p:par>
        <p:cTn id="617" dur="indefinite" restart="never" nodeType="tmRoot">
          <p:childTnLst>
            <p:seq>
              <p:cTn id="618"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1a334c"/>
              </a:buClr>
              <a:buFont typeface="Wingdings" charset="2"/>
              <a:buChar char=""/>
            </a:pPr>
            <a:r>
              <a:rPr b="0" lang="en-US" sz="3400" spc="-1" strike="noStrike">
                <a:solidFill>
                  <a:srgbClr val="1a334c"/>
                </a:solidFill>
                <a:latin typeface="Calibri"/>
              </a:rPr>
              <a:t>CSS </a:t>
            </a:r>
            <a:r>
              <a:rPr b="0" lang="en-US" sz="3400" spc="-1" strike="noStrike">
                <a:solidFill>
                  <a:srgbClr val="234465"/>
                </a:solidFill>
                <a:latin typeface="Calibri"/>
              </a:rPr>
              <a:t>defines the </a:t>
            </a:r>
            <a:r>
              <a:rPr b="0" lang="en-US" sz="3400" spc="-1" strike="noStrike">
                <a:solidFill>
                  <a:srgbClr val="1a334c"/>
                </a:solidFill>
                <a:latin typeface="Calibri"/>
              </a:rPr>
              <a:t>styling </a:t>
            </a:r>
            <a:r>
              <a:rPr b="0" lang="en-US" sz="3400" spc="-1" strike="noStrike">
                <a:solidFill>
                  <a:srgbClr val="234465"/>
                </a:solidFill>
                <a:latin typeface="Calibri"/>
              </a:rPr>
              <a:t>of the HTML elements</a:t>
            </a:r>
            <a:endParaRPr b="0" lang="en-US" sz="3400" spc="-1" strike="noStrike">
              <a:solidFill>
                <a:srgbClr val="234465"/>
              </a:solidFill>
              <a:latin typeface="Calibri"/>
            </a:endParaRPr>
          </a:p>
          <a:p>
            <a:pPr lvl="1" marL="990000" indent="-38052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CSS specifies fonts, colors, margins, sizes, positioning, floating, …</a:t>
            </a:r>
            <a:endParaRPr b="0" lang="en-US" sz="3200" spc="-1" strike="noStrike">
              <a:solidFill>
                <a:srgbClr val="234465"/>
              </a:solidFill>
              <a:latin typeface="Calibri"/>
            </a:endParaRPr>
          </a:p>
          <a:p>
            <a:pPr lvl="1" marL="990000" indent="-38052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Uses CSS declarations in format: </a:t>
            </a:r>
            <a:r>
              <a:rPr b="1" lang="en-US" sz="3200" spc="-1" strike="noStrike">
                <a:solidFill>
                  <a:srgbClr val="1a334c"/>
                </a:solidFill>
                <a:latin typeface="Consolas"/>
              </a:rPr>
              <a:t>property:value</a:t>
            </a:r>
            <a:endParaRPr b="0" lang="en-US" sz="32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0" lang="en-US" sz="3400" spc="-1" strike="noStrike">
                <a:solidFill>
                  <a:srgbClr val="1a334c"/>
                </a:solidFill>
                <a:latin typeface="Calibri"/>
              </a:rPr>
              <a:t>Inline CSS </a:t>
            </a:r>
            <a:r>
              <a:rPr b="0" lang="en-US" sz="3400" spc="-1" strike="noStrike">
                <a:solidFill>
                  <a:srgbClr val="234465"/>
                </a:solidFill>
                <a:latin typeface="Calibri"/>
              </a:rPr>
              <a:t>defines formatting rules for certain HTML element:</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p:txBody>
      </p:sp>
      <p:sp>
        <p:nvSpPr>
          <p:cNvPr id="574"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What is CSS?</a:t>
            </a:r>
            <a:endParaRPr b="0" lang="en-US" sz="4000" spc="-1" strike="noStrike">
              <a:solidFill>
                <a:srgbClr val="234465"/>
              </a:solidFill>
              <a:latin typeface="Calibri"/>
            </a:endParaRPr>
          </a:p>
        </p:txBody>
      </p:sp>
      <p:sp>
        <p:nvSpPr>
          <p:cNvPr id="575"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3F145715-1118-4E03-B9C8-672CD20591B9}" type="slidenum">
              <a:rPr b="0" lang="en-US" sz="1000" spc="-1" strike="noStrike">
                <a:solidFill>
                  <a:srgbClr val="234465"/>
                </a:solidFill>
                <a:latin typeface="Calibri"/>
              </a:rPr>
              <a:t>&lt;number&gt;</a:t>
            </a:fld>
            <a:endParaRPr b="0" lang="en-US" sz="1000" spc="-1" strike="noStrike">
              <a:latin typeface="Times New Roman"/>
            </a:endParaRPr>
          </a:p>
        </p:txBody>
      </p:sp>
      <p:sp>
        <p:nvSpPr>
          <p:cNvPr id="576" name="CustomShape 4"/>
          <p:cNvSpPr/>
          <p:nvPr/>
        </p:nvSpPr>
        <p:spPr>
          <a:xfrm>
            <a:off x="695520" y="4264200"/>
            <a:ext cx="10867320" cy="102780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10000"/>
              </a:lnSpc>
            </a:pPr>
            <a:r>
              <a:rPr b="1" lang="en-US" sz="2800" spc="-1" strike="noStrike">
                <a:solidFill>
                  <a:srgbClr val="1a334c"/>
                </a:solidFill>
                <a:latin typeface="Consolas"/>
              </a:rPr>
              <a:t>&lt;p style="</a:t>
            </a:r>
            <a:r>
              <a:rPr b="1" lang="en-US" sz="2800" spc="-1" strike="noStrike">
                <a:solidFill>
                  <a:srgbClr val="ffa000"/>
                </a:solidFill>
                <a:latin typeface="Consolas"/>
              </a:rPr>
              <a:t>color: red;</a:t>
            </a:r>
            <a:r>
              <a:rPr b="1" lang="en-US" sz="2800" spc="-1" strike="noStrike">
                <a:solidFill>
                  <a:srgbClr val="1a334c"/>
                </a:solidFill>
                <a:latin typeface="Consolas"/>
              </a:rPr>
              <a:t>"&gt;</a:t>
            </a:r>
            <a:r>
              <a:rPr b="1" lang="en-US" sz="2800" spc="-1" strike="noStrike">
                <a:solidFill>
                  <a:srgbClr val="ffa000"/>
                </a:solidFill>
                <a:latin typeface="Consolas"/>
              </a:rPr>
              <a:t>I am a RED text paragraph</a:t>
            </a:r>
            <a:r>
              <a:rPr b="1" lang="en-US" sz="2800" spc="-1" strike="noStrike">
                <a:solidFill>
                  <a:srgbClr val="1a334c"/>
                </a:solidFill>
                <a:latin typeface="Consolas"/>
              </a:rPr>
              <a:t>&lt;/p&gt;</a:t>
            </a:r>
            <a:endParaRPr b="0" lang="en-US" sz="2800" spc="-1" strike="noStrike">
              <a:latin typeface="Arial"/>
            </a:endParaRPr>
          </a:p>
        </p:txBody>
      </p:sp>
      <p:pic>
        <p:nvPicPr>
          <p:cNvPr id="577" name="Picture 7" descr=""/>
          <p:cNvPicPr/>
          <p:nvPr/>
        </p:nvPicPr>
        <p:blipFill>
          <a:blip r:embed="rId1"/>
          <a:srcRect l="0" t="0" r="0" b="11059"/>
          <a:stretch/>
        </p:blipFill>
        <p:spPr>
          <a:xfrm>
            <a:off x="3274920" y="4830480"/>
            <a:ext cx="6286320" cy="1658520"/>
          </a:xfrm>
          <a:prstGeom prst="rect">
            <a:avLst/>
          </a:prstGeom>
          <a:ln>
            <a:noFill/>
          </a:ln>
        </p:spPr>
      </p:pic>
    </p:spTree>
  </p:cSld>
  <mc:AlternateContent>
    <mc:Choice Requires="p14">
      <p:transition spd="slow" advTm="5000" p14:dur="2000"/>
    </mc:Choice>
    <mc:Fallback>
      <p:transition spd="slow" advTm="5000"/>
    </mc:Fallback>
  </mc:AlternateContent>
  <p:timing>
    <p:tnLst>
      <p:par>
        <p:cTn id="619" dur="indefinite" restart="never" nodeType="tmRoot">
          <p:childTnLst>
            <p:seq>
              <p:cTn id="620" dur="indefinite" nodeType="mainSeq">
                <p:childTnLst>
                  <p:par>
                    <p:cTn id="621" fill="hold">
                      <p:stCondLst>
                        <p:cond delay="indefinite"/>
                      </p:stCondLst>
                      <p:childTnLst>
                        <p:par>
                          <p:cTn id="622" fill="hold">
                            <p:stCondLst>
                              <p:cond delay="0"/>
                            </p:stCondLst>
                            <p:childTnLst>
                              <p:par>
                                <p:cTn id="623" nodeType="clickEffect" fill="hold" presetClass="entr" presetID="1">
                                  <p:stCondLst>
                                    <p:cond delay="0"/>
                                  </p:stCondLst>
                                  <p:childTnLst>
                                    <p:set>
                                      <p:cBhvr>
                                        <p:cTn id="624"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1">
                                  <p:stCondLst>
                                    <p:cond delay="0"/>
                                  </p:stCondLst>
                                  <p:childTnLst>
                                    <p:set>
                                      <p:cBhvr>
                                        <p:cTn id="628"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629" fill="hold">
                      <p:stCondLst>
                        <p:cond delay="indefinite"/>
                      </p:stCondLst>
                      <p:childTnLst>
                        <p:par>
                          <p:cTn id="630" fill="hold">
                            <p:stCondLst>
                              <p:cond delay="0"/>
                            </p:stCondLst>
                            <p:childTnLst>
                              <p:par>
                                <p:cTn id="631" nodeType="clickEffect" fill="hold" presetClass="entr" presetID="1">
                                  <p:stCondLst>
                                    <p:cond delay="0"/>
                                  </p:stCondLst>
                                  <p:childTnLst>
                                    <p:set>
                                      <p:cBhvr>
                                        <p:cTn id="632" dur="1" fill="hold">
                                          <p:stCondLst>
                                            <p:cond delay="0"/>
                                          </p:stCondLst>
                                        </p:cTn>
                                        <p:tgtEl>
                                          <p:spTgt spid="573">
                                            <p:txEl>
                                              <p:pRg st="3" end="3"/>
                                            </p:txEl>
                                          </p:spTgt>
                                        </p:tgtEl>
                                        <p:attrNameLst>
                                          <p:attrName>style.visibility</p:attrName>
                                        </p:attrNameLst>
                                      </p:cBhvr>
                                      <p:to>
                                        <p:strVal val="visible"/>
                                      </p:to>
                                    </p:set>
                                  </p:childTnLst>
                                </p:cTn>
                              </p:par>
                              <p:par>
                                <p:cTn id="633" nodeType="withEffect" fill="hold" presetClass="entr" presetID="1">
                                  <p:stCondLst>
                                    <p:cond delay="0"/>
                                  </p:stCondLst>
                                  <p:childTnLst>
                                    <p:set>
                                      <p:cBhvr>
                                        <p:cTn id="634" dur="1" fill="hold">
                                          <p:stCondLst>
                                            <p:cond delay="0"/>
                                          </p:stCondLst>
                                        </p:cTn>
                                        <p:tgtEl>
                                          <p:spTgt spid="576"/>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color</a:t>
            </a:r>
            <a:r>
              <a:rPr b="0" lang="en-US" sz="3400" spc="-1" strike="noStrike">
                <a:solidFill>
                  <a:srgbClr val="234465"/>
                </a:solidFill>
                <a:latin typeface="Calibri"/>
              </a:rPr>
              <a:t>: specifies the color of the letters</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p:txBody>
      </p:sp>
      <p:sp>
        <p:nvSpPr>
          <p:cNvPr id="579"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Fonts – Font Family, Size and Colors</a:t>
            </a:r>
            <a:endParaRPr b="0" lang="en-US" sz="3800" spc="-1" strike="noStrike">
              <a:solidFill>
                <a:srgbClr val="234465"/>
              </a:solidFill>
              <a:latin typeface="Calibri"/>
            </a:endParaRPr>
          </a:p>
        </p:txBody>
      </p:sp>
      <p:sp>
        <p:nvSpPr>
          <p:cNvPr id="580"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90BDA192-EA32-4C40-9381-654FF0DA4751}" type="slidenum">
              <a:rPr b="0" lang="en-US" sz="1000" spc="-1" strike="noStrike">
                <a:solidFill>
                  <a:srgbClr val="234465"/>
                </a:solidFill>
                <a:latin typeface="Calibri"/>
              </a:rPr>
              <a:t>&lt;number&gt;</a:t>
            </a:fld>
            <a:endParaRPr b="0" lang="en-US" sz="1000" spc="-1" strike="noStrike">
              <a:latin typeface="Times New Roman"/>
            </a:endParaRPr>
          </a:p>
        </p:txBody>
      </p:sp>
      <p:sp>
        <p:nvSpPr>
          <p:cNvPr id="581" name="CustomShape 4"/>
          <p:cNvSpPr/>
          <p:nvPr/>
        </p:nvSpPr>
        <p:spPr>
          <a:xfrm>
            <a:off x="693720" y="3912120"/>
            <a:ext cx="10797480" cy="184428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20000"/>
              </a:lnSpc>
            </a:pPr>
            <a:r>
              <a:rPr b="1" lang="en-US" sz="3200" spc="-1" strike="noStrike">
                <a:solidFill>
                  <a:srgbClr val="ffa000"/>
                </a:solidFill>
                <a:latin typeface="Consolas"/>
              </a:rPr>
              <a:t>&lt;p style="</a:t>
            </a:r>
            <a:r>
              <a:rPr b="1" lang="en-US" sz="3200" spc="-1" strike="noStrike">
                <a:solidFill>
                  <a:srgbClr val="1a334c"/>
                </a:solidFill>
                <a:latin typeface="Consolas"/>
              </a:rPr>
              <a:t>color: </a:t>
            </a:r>
            <a:r>
              <a:rPr b="1" lang="en-US" sz="3200" spc="-1" strike="noStrike">
                <a:solidFill>
                  <a:srgbClr val="ffa000"/>
                </a:solidFill>
                <a:latin typeface="Consolas"/>
              </a:rPr>
              <a:t>#AA77FF;</a:t>
            </a:r>
            <a:endParaRPr b="0" lang="en-US" sz="3200" spc="-1" strike="noStrike">
              <a:latin typeface="Arial"/>
            </a:endParaRPr>
          </a:p>
          <a:p>
            <a:pPr>
              <a:lnSpc>
                <a:spcPct val="120000"/>
              </a:lnSpc>
            </a:pPr>
            <a:endParaRPr b="0" lang="en-US" sz="3200" spc="-1" strike="noStrike">
              <a:latin typeface="Arial"/>
            </a:endParaRPr>
          </a:p>
          <a:p>
            <a:pPr>
              <a:lnSpc>
                <a:spcPct val="120000"/>
              </a:lnSpc>
            </a:pPr>
            <a:r>
              <a:rPr b="1" lang="en-US" sz="3200" spc="-1" strike="noStrike">
                <a:solidFill>
                  <a:srgbClr val="fbeec9"/>
                </a:solidFill>
                <a:latin typeface="Consolas"/>
              </a:rPr>
              <a:t>                </a:t>
            </a:r>
            <a:r>
              <a:rPr b="1" lang="en-US" sz="3200" spc="-1" strike="noStrike">
                <a:solidFill>
                  <a:srgbClr val="ffa000"/>
                </a:solidFill>
                <a:latin typeface="Consolas"/>
              </a:rPr>
              <a:t>"&gt;Purple 24pt&lt;/p&gt;</a:t>
            </a:r>
            <a:endParaRPr b="0" lang="en-US" sz="3200" spc="-1" strike="noStrike">
              <a:latin typeface="Arial"/>
            </a:endParaRPr>
          </a:p>
        </p:txBody>
      </p:sp>
      <p:pic>
        <p:nvPicPr>
          <p:cNvPr id="582" name="Picture 10" descr=""/>
          <p:cNvPicPr/>
          <p:nvPr/>
        </p:nvPicPr>
        <p:blipFill>
          <a:blip r:embed="rId1"/>
          <a:stretch/>
        </p:blipFill>
        <p:spPr>
          <a:xfrm>
            <a:off x="8645400" y="3873240"/>
            <a:ext cx="2914200" cy="1942920"/>
          </a:xfrm>
          <a:prstGeom prst="rect">
            <a:avLst/>
          </a:prstGeom>
          <a:ln>
            <a:noFill/>
          </a:ln>
        </p:spPr>
      </p:pic>
    </p:spTree>
  </p:cSld>
  <mc:AlternateContent>
    <mc:Choice Requires="p14">
      <p:transition spd="slow" advTm="5000" p14:dur="2000"/>
    </mc:Choice>
    <mc:Fallback>
      <p:transition spd="slow" advTm="5000"/>
    </mc:Fallback>
  </mc:AlternateContent>
  <p:timing>
    <p:tnLst>
      <p:par>
        <p:cTn id="639" dur="indefinite" restart="never" nodeType="tmRoot">
          <p:childTnLst>
            <p:seq>
              <p:cTn id="640" dur="indefinite" nodeType="mainSeq">
                <p:childTnLst>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581"/>
                                        </p:tgtEl>
                                        <p:attrNameLst>
                                          <p:attrName>style.visibility</p:attrName>
                                        </p:attrNameLst>
                                      </p:cBhvr>
                                      <p:to>
                                        <p:strVal val="visible"/>
                                      </p:to>
                                    </p:set>
                                  </p:childTnLst>
                                </p:cTn>
                              </p:par>
                              <p:par>
                                <p:cTn id="645" nodeType="withEffect" fill="hold" presetClass="entr" presetID="1">
                                  <p:stCondLst>
                                    <p:cond delay="0"/>
                                  </p:stCondLst>
                                  <p:childTnLst>
                                    <p:set>
                                      <p:cBhvr>
                                        <p:cTn id="646"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color</a:t>
            </a:r>
            <a:r>
              <a:rPr b="0" lang="en-US" sz="3400" spc="-1" strike="noStrike">
                <a:solidFill>
                  <a:srgbClr val="234465"/>
                </a:solidFill>
                <a:latin typeface="Calibri"/>
              </a:rPr>
              <a:t>: specifies the color of the letters</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font-family</a:t>
            </a:r>
            <a:r>
              <a:rPr b="0" lang="en-US" sz="3400" spc="-1" strike="noStrike">
                <a:solidFill>
                  <a:srgbClr val="234465"/>
                </a:solidFill>
                <a:latin typeface="Calibri"/>
              </a:rPr>
              <a:t>: should hold several fonts. If the browser does not support the first one, it tries the next, and so on</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p:txBody>
      </p:sp>
      <p:sp>
        <p:nvSpPr>
          <p:cNvPr id="584"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Fonts – Font Family, Size and Colors</a:t>
            </a:r>
            <a:endParaRPr b="0" lang="en-US" sz="3800" spc="-1" strike="noStrike">
              <a:solidFill>
                <a:srgbClr val="234465"/>
              </a:solidFill>
              <a:latin typeface="Calibri"/>
            </a:endParaRPr>
          </a:p>
        </p:txBody>
      </p:sp>
      <p:sp>
        <p:nvSpPr>
          <p:cNvPr id="585"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53A49155-881D-4668-960C-D7FA38872B8D}" type="slidenum">
              <a:rPr b="0" lang="en-US" sz="1000" spc="-1" strike="noStrike">
                <a:solidFill>
                  <a:srgbClr val="234465"/>
                </a:solidFill>
                <a:latin typeface="Calibri"/>
              </a:rPr>
              <a:t>&lt;number&gt;</a:t>
            </a:fld>
            <a:endParaRPr b="0" lang="en-US" sz="1000" spc="-1" strike="noStrike">
              <a:latin typeface="Times New Roman"/>
            </a:endParaRPr>
          </a:p>
        </p:txBody>
      </p:sp>
      <p:sp>
        <p:nvSpPr>
          <p:cNvPr id="586" name="CustomShape 4"/>
          <p:cNvSpPr/>
          <p:nvPr/>
        </p:nvSpPr>
        <p:spPr>
          <a:xfrm>
            <a:off x="693720" y="3912120"/>
            <a:ext cx="10797480" cy="184428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20000"/>
              </a:lnSpc>
            </a:pPr>
            <a:r>
              <a:rPr b="1" lang="en-US" sz="3200" spc="-1" strike="noStrike">
                <a:solidFill>
                  <a:srgbClr val="ffa000"/>
                </a:solidFill>
                <a:latin typeface="Consolas"/>
              </a:rPr>
              <a:t>&lt;p style="</a:t>
            </a:r>
            <a:r>
              <a:rPr b="1" lang="en-US" sz="3200" spc="-1" strike="noStrike">
                <a:solidFill>
                  <a:srgbClr val="1a334c"/>
                </a:solidFill>
                <a:latin typeface="Consolas"/>
              </a:rPr>
              <a:t>color: </a:t>
            </a:r>
            <a:r>
              <a:rPr b="1" lang="en-US" sz="3200" spc="-1" strike="noStrike">
                <a:solidFill>
                  <a:srgbClr val="ffa000"/>
                </a:solidFill>
                <a:latin typeface="Consolas"/>
              </a:rPr>
              <a:t>#AA77FF;</a:t>
            </a:r>
            <a:endParaRPr b="0" lang="en-US" sz="3200" spc="-1" strike="noStrike">
              <a:latin typeface="Arial"/>
            </a:endParaRPr>
          </a:p>
          <a:p>
            <a:pPr>
              <a:lnSpc>
                <a:spcPct val="120000"/>
              </a:lnSpc>
            </a:pPr>
            <a:r>
              <a:rPr b="1" lang="en-US" sz="3200" spc="-1" strike="noStrike">
                <a:solidFill>
                  <a:srgbClr val="1a334c"/>
                </a:solidFill>
                <a:latin typeface="Consolas"/>
              </a:rPr>
              <a:t>font-family: </a:t>
            </a:r>
            <a:r>
              <a:rPr b="1" lang="en-US" sz="3200" spc="-1" strike="noStrike">
                <a:solidFill>
                  <a:srgbClr val="ffa000"/>
                </a:solidFill>
                <a:latin typeface="Consolas"/>
              </a:rPr>
              <a:t>Consolas, monospace;</a:t>
            </a:r>
            <a:endParaRPr b="0" lang="en-US" sz="3200" spc="-1" strike="noStrike">
              <a:latin typeface="Arial"/>
            </a:endParaRPr>
          </a:p>
          <a:p>
            <a:pPr>
              <a:lnSpc>
                <a:spcPct val="120000"/>
              </a:lnSpc>
            </a:pPr>
            <a:r>
              <a:rPr b="1" lang="en-US" sz="3200" spc="-1" strike="noStrike">
                <a:solidFill>
                  <a:srgbClr val="ffa000"/>
                </a:solidFill>
                <a:latin typeface="Consolas"/>
              </a:rPr>
              <a:t>                </a:t>
            </a:r>
            <a:r>
              <a:rPr b="1" lang="en-US" sz="3200" spc="-1" strike="noStrike">
                <a:solidFill>
                  <a:srgbClr val="ffa000"/>
                </a:solidFill>
                <a:latin typeface="Consolas"/>
              </a:rPr>
              <a:t>"&gt;Purple 24pt&lt;/p&gt;</a:t>
            </a:r>
            <a:endParaRPr b="0" lang="en-US" sz="3200" spc="-1" strike="noStrike">
              <a:latin typeface="Arial"/>
            </a:endParaRPr>
          </a:p>
        </p:txBody>
      </p:sp>
      <p:pic>
        <p:nvPicPr>
          <p:cNvPr id="587" name="Picture 9" descr=""/>
          <p:cNvPicPr/>
          <p:nvPr/>
        </p:nvPicPr>
        <p:blipFill>
          <a:blip r:embed="rId1"/>
          <a:stretch/>
        </p:blipFill>
        <p:spPr>
          <a:xfrm>
            <a:off x="8651880" y="3873240"/>
            <a:ext cx="2914200" cy="1942920"/>
          </a:xfrm>
          <a:prstGeom prst="rect">
            <a:avLst/>
          </a:prstGeom>
          <a:ln>
            <a:noFill/>
          </a:ln>
        </p:spPr>
      </p:pic>
    </p:spTree>
  </p:cSld>
  <mc:AlternateContent>
    <mc:Choice Requires="p14">
      <p:transition spd="slow" advTm="5000" p14:dur="2000"/>
    </mc:Choice>
    <mc:Fallback>
      <p:transition spd="slow" advTm="5000"/>
    </mc:Fallback>
  </mc:AlternateContent>
  <p:timing>
    <p:tnLst>
      <p:par>
        <p:cTn id="647" dur="indefinite" restart="never" nodeType="tmRoot">
          <p:childTnLst>
            <p:seq>
              <p:cTn id="648"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extShape 1"/>
          <p:cNvSpPr txBox="1"/>
          <p:nvPr/>
        </p:nvSpPr>
        <p:spPr>
          <a:xfrm>
            <a:off x="190440" y="1151280"/>
            <a:ext cx="11804400" cy="5569920"/>
          </a:xfrm>
          <a:prstGeom prst="rect">
            <a:avLst/>
          </a:prstGeom>
          <a:noFill/>
          <a:ln>
            <a:noFill/>
          </a:ln>
        </p:spPr>
        <p:txBody>
          <a:bodyPr lIns="108000" rIns="108000" tIns="36000" bIns="36000"/>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color</a:t>
            </a:r>
            <a:r>
              <a:rPr b="0" lang="en-US" sz="3400" spc="-1" strike="noStrike">
                <a:solidFill>
                  <a:srgbClr val="234465"/>
                </a:solidFill>
                <a:latin typeface="Calibri"/>
              </a:rPr>
              <a:t>: specifies the color of the letters</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font-family</a:t>
            </a:r>
            <a:r>
              <a:rPr b="0" lang="en-US" sz="3400" spc="-1" strike="noStrike">
                <a:solidFill>
                  <a:srgbClr val="234465"/>
                </a:solidFill>
                <a:latin typeface="Calibri"/>
              </a:rPr>
              <a:t>: should hold several fonts. If the browser does not support the first one, it tries the next, and so on</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font-size</a:t>
            </a:r>
            <a:r>
              <a:rPr b="0" lang="en-US" sz="3400" spc="-1" strike="noStrike">
                <a:solidFill>
                  <a:srgbClr val="234465"/>
                </a:solidFill>
                <a:latin typeface="Calibri"/>
              </a:rPr>
              <a:t>: sets the size</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p:txBody>
      </p:sp>
      <p:sp>
        <p:nvSpPr>
          <p:cNvPr id="589"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D1C022D6-3BDA-46A3-A9CA-5C93BE130FF1}" type="slidenum">
              <a:rPr b="0" lang="en-US" sz="1000" spc="-1" strike="noStrike">
                <a:solidFill>
                  <a:srgbClr val="234465"/>
                </a:solidFill>
                <a:latin typeface="Calibri"/>
              </a:rPr>
              <a:t>&lt;number&gt;</a:t>
            </a:fld>
            <a:endParaRPr b="0" lang="en-US" sz="1000" spc="-1" strike="noStrike">
              <a:latin typeface="Times New Roman"/>
            </a:endParaRPr>
          </a:p>
        </p:txBody>
      </p:sp>
      <p:sp>
        <p:nvSpPr>
          <p:cNvPr id="590" name="TextShape 3"/>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Fonts – Font Family, Size and Colors</a:t>
            </a:r>
            <a:endParaRPr b="0" lang="en-US" sz="3800" spc="-1" strike="noStrike">
              <a:solidFill>
                <a:srgbClr val="234465"/>
              </a:solidFill>
              <a:latin typeface="Calibri"/>
            </a:endParaRPr>
          </a:p>
        </p:txBody>
      </p:sp>
      <p:sp>
        <p:nvSpPr>
          <p:cNvPr id="591" name="CustomShape 4"/>
          <p:cNvSpPr/>
          <p:nvPr/>
        </p:nvSpPr>
        <p:spPr>
          <a:xfrm>
            <a:off x="693720" y="3912120"/>
            <a:ext cx="10797480" cy="184428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20000"/>
              </a:lnSpc>
            </a:pPr>
            <a:r>
              <a:rPr b="1" lang="en-US" sz="3200" spc="-1" strike="noStrike">
                <a:solidFill>
                  <a:srgbClr val="ffa000"/>
                </a:solidFill>
                <a:latin typeface="Consolas"/>
              </a:rPr>
              <a:t>&lt;p style="</a:t>
            </a:r>
            <a:r>
              <a:rPr b="1" lang="en-US" sz="3200" spc="-1" strike="noStrike">
                <a:solidFill>
                  <a:srgbClr val="1a334c"/>
                </a:solidFill>
                <a:latin typeface="Consolas"/>
              </a:rPr>
              <a:t>color: </a:t>
            </a:r>
            <a:r>
              <a:rPr b="1" lang="en-US" sz="3200" spc="-1" strike="noStrike">
                <a:solidFill>
                  <a:srgbClr val="ffa000"/>
                </a:solidFill>
                <a:latin typeface="Consolas"/>
              </a:rPr>
              <a:t>#AA77FF;</a:t>
            </a:r>
            <a:endParaRPr b="0" lang="en-US" sz="3200" spc="-1" strike="noStrike">
              <a:latin typeface="Arial"/>
            </a:endParaRPr>
          </a:p>
          <a:p>
            <a:pPr>
              <a:lnSpc>
                <a:spcPct val="120000"/>
              </a:lnSpc>
            </a:pPr>
            <a:r>
              <a:rPr b="1" lang="en-US" sz="3200" spc="-1" strike="noStrike">
                <a:solidFill>
                  <a:srgbClr val="1a334c"/>
                </a:solidFill>
                <a:latin typeface="Consolas"/>
              </a:rPr>
              <a:t>font-family: </a:t>
            </a:r>
            <a:r>
              <a:rPr b="1" lang="en-US" sz="3200" spc="-1" strike="noStrike">
                <a:solidFill>
                  <a:srgbClr val="ffa000"/>
                </a:solidFill>
                <a:latin typeface="Consolas"/>
              </a:rPr>
              <a:t>"Consolas", monospace;</a:t>
            </a:r>
            <a:endParaRPr b="0" lang="en-US" sz="3200" spc="-1" strike="noStrike">
              <a:latin typeface="Arial"/>
            </a:endParaRPr>
          </a:p>
          <a:p>
            <a:pPr>
              <a:lnSpc>
                <a:spcPct val="120000"/>
              </a:lnSpc>
            </a:pPr>
            <a:r>
              <a:rPr b="1" lang="en-US" sz="3200" spc="-1" strike="noStrike">
                <a:solidFill>
                  <a:srgbClr val="1a334c"/>
                </a:solidFill>
                <a:latin typeface="Consolas"/>
              </a:rPr>
              <a:t>font-size: </a:t>
            </a:r>
            <a:r>
              <a:rPr b="1" lang="en-US" sz="3200" spc="-1" strike="noStrike">
                <a:solidFill>
                  <a:srgbClr val="ffa000"/>
                </a:solidFill>
                <a:latin typeface="Consolas"/>
              </a:rPr>
              <a:t>24pt;"&gt;Purple 24pt&lt;/p&gt;</a:t>
            </a:r>
            <a:endParaRPr b="0" lang="en-US" sz="3200" spc="-1" strike="noStrike">
              <a:latin typeface="Arial"/>
            </a:endParaRPr>
          </a:p>
        </p:txBody>
      </p:sp>
      <p:pic>
        <p:nvPicPr>
          <p:cNvPr id="592" name="Picture 9" descr=""/>
          <p:cNvPicPr/>
          <p:nvPr/>
        </p:nvPicPr>
        <p:blipFill>
          <a:blip r:embed="rId1"/>
          <a:stretch/>
        </p:blipFill>
        <p:spPr>
          <a:xfrm>
            <a:off x="8645400" y="3873240"/>
            <a:ext cx="2914200" cy="1942920"/>
          </a:xfrm>
          <a:prstGeom prst="rect">
            <a:avLst/>
          </a:prstGeom>
          <a:ln>
            <a:noFill/>
          </a:ln>
        </p:spPr>
      </p:pic>
    </p:spTree>
  </p:cSld>
  <mc:AlternateContent>
    <mc:Choice Requires="p14">
      <p:transition spd="slow" advTm="5000" p14:dur="2000"/>
    </mc:Choice>
    <mc:Fallback>
      <p:transition spd="slow" advTm="5000"/>
    </mc:Fallback>
  </mc:AlternateContent>
  <p:timing>
    <p:tnLst>
      <p:par>
        <p:cTn id="649" dur="indefinite" restart="never" nodeType="tmRoot">
          <p:childTnLst>
            <p:seq>
              <p:cTn id="650"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1a334c"/>
              </a:buClr>
              <a:buFont typeface="Wingdings" charset="2"/>
              <a:buChar char=""/>
            </a:pPr>
            <a:r>
              <a:rPr b="0" lang="en-US" sz="3400" spc="-1" strike="noStrike">
                <a:solidFill>
                  <a:srgbClr val="1a334c"/>
                </a:solidFill>
                <a:latin typeface="Calibri"/>
              </a:rPr>
              <a:t>Block-level</a:t>
            </a:r>
            <a:r>
              <a:rPr b="0" lang="en-US" sz="3400" spc="-1" strike="noStrike">
                <a:solidFill>
                  <a:srgbClr val="234465"/>
                </a:solidFill>
                <a:latin typeface="Calibri"/>
              </a:rPr>
              <a:t> </a:t>
            </a:r>
            <a:r>
              <a:rPr b="1" lang="en-US" sz="3400" spc="-1" strike="noStrike">
                <a:solidFill>
                  <a:srgbClr val="1a334c"/>
                </a:solidFill>
                <a:latin typeface="Consolas"/>
              </a:rPr>
              <a:t>(&lt;div&gt;;&lt;h1&gt;;&lt;p&gt;)</a:t>
            </a:r>
            <a:r>
              <a:rPr b="0" lang="en-US" sz="3400" spc="-1" strike="noStrike">
                <a:solidFill>
                  <a:srgbClr val="234465"/>
                </a:solidFill>
                <a:latin typeface="Calibri"/>
              </a:rPr>
              <a:t> elements:</a:t>
            </a:r>
            <a:endParaRPr b="0" lang="en-US" sz="3400" spc="-1" strike="noStrike">
              <a:solidFill>
                <a:srgbClr val="234465"/>
              </a:solidFill>
              <a:latin typeface="Calibri"/>
            </a:endParaRPr>
          </a:p>
          <a:p>
            <a:pPr lvl="1" marL="990000" indent="-38052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Always start on a new line</a:t>
            </a:r>
            <a:endParaRPr b="0" lang="en-US" sz="3200" spc="-1" strike="noStrike">
              <a:solidFill>
                <a:srgbClr val="234465"/>
              </a:solidFill>
              <a:latin typeface="Calibri"/>
            </a:endParaRPr>
          </a:p>
          <a:p>
            <a:pPr lvl="1" marL="990000" indent="-38052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Take up the whole width available</a:t>
            </a:r>
            <a:endParaRPr b="0" lang="en-US" sz="3200" spc="-1" strike="noStrike">
              <a:solidFill>
                <a:srgbClr val="234465"/>
              </a:solidFill>
              <a:latin typeface="Calibri"/>
            </a:endParaRPr>
          </a:p>
          <a:p>
            <a:endParaRPr b="0" lang="en-US" sz="32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a:t>
            </a:r>
            <a:r>
              <a:rPr b="1" lang="en-US" sz="3400" spc="-1" strike="noStrike">
                <a:solidFill>
                  <a:srgbClr val="1a334c"/>
                </a:solidFill>
                <a:latin typeface="Consolas"/>
              </a:rPr>
              <a:t>&lt;div&gt;</a:t>
            </a:r>
            <a:r>
              <a:rPr b="0" lang="en-US" sz="3400" spc="-1" strike="noStrike">
                <a:solidFill>
                  <a:srgbClr val="234465"/>
                </a:solidFill>
                <a:latin typeface="Calibri"/>
              </a:rPr>
              <a:t> element:</a:t>
            </a:r>
            <a:endParaRPr b="0" lang="en-US" sz="3400" spc="-1" strike="noStrike">
              <a:solidFill>
                <a:srgbClr val="234465"/>
              </a:solidFill>
              <a:latin typeface="Calibri"/>
            </a:endParaRPr>
          </a:p>
          <a:p>
            <a:pPr lvl="1" marL="990000" indent="-380520">
              <a:lnSpc>
                <a:spcPct val="105000"/>
              </a:lnSpc>
              <a:spcBef>
                <a:spcPts val="601"/>
              </a:spcBef>
              <a:spcAft>
                <a:spcPts val="601"/>
              </a:spcAft>
              <a:buClr>
                <a:srgbClr val="234465"/>
              </a:buClr>
              <a:buFont typeface="Wingdings" charset="2"/>
              <a:buChar char=""/>
            </a:pPr>
            <a:r>
              <a:rPr b="0" lang="en-US" sz="3200" spc="-1" strike="noStrike">
                <a:solidFill>
                  <a:srgbClr val="234465"/>
                </a:solidFill>
                <a:latin typeface="Calibri"/>
              </a:rPr>
              <a:t>is often used as a container</a:t>
            </a:r>
            <a:r>
              <a:rPr b="0" lang="en-US" sz="3200" spc="-1" strike="noStrike">
                <a:solidFill>
                  <a:srgbClr val="1a334c"/>
                </a:solidFill>
                <a:latin typeface="Calibri"/>
              </a:rPr>
              <a:t> </a:t>
            </a:r>
            <a:r>
              <a:rPr b="0" lang="en-US" sz="3200" spc="-1" strike="noStrike">
                <a:solidFill>
                  <a:srgbClr val="234465"/>
                </a:solidFill>
                <a:latin typeface="Calibri"/>
              </a:rPr>
              <a:t>for </a:t>
            </a:r>
            <a:r>
              <a:rPr b="0" lang="en-US" sz="3200" spc="-1" strike="noStrike">
                <a:solidFill>
                  <a:srgbClr val="1a334c"/>
                </a:solidFill>
                <a:latin typeface="Calibri"/>
              </a:rPr>
              <a:t>other HTML elements</a:t>
            </a:r>
            <a:endParaRPr b="0" lang="en-US" sz="3200" spc="-1" strike="noStrike">
              <a:solidFill>
                <a:srgbClr val="234465"/>
              </a:solidFill>
              <a:latin typeface="Calibri"/>
            </a:endParaRPr>
          </a:p>
        </p:txBody>
      </p:sp>
      <p:sp>
        <p:nvSpPr>
          <p:cNvPr id="594"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Block-level Elements</a:t>
            </a:r>
            <a:endParaRPr b="0" lang="en-US" sz="4000" spc="-1" strike="noStrike">
              <a:solidFill>
                <a:srgbClr val="234465"/>
              </a:solidFill>
              <a:latin typeface="Calibri"/>
            </a:endParaRPr>
          </a:p>
        </p:txBody>
      </p:sp>
      <p:sp>
        <p:nvSpPr>
          <p:cNvPr id="595"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8B69E901-19B4-4767-951C-FA1953BAF888}" type="slidenum">
              <a:rPr b="0" lang="en-US" sz="1000" spc="-1" strike="noStrike">
                <a:solidFill>
                  <a:srgbClr val="234465"/>
                </a:solidFill>
                <a:latin typeface="Calibri"/>
              </a:rPr>
              <a:t>&lt;number&gt;</a:t>
            </a:fld>
            <a:endParaRPr b="0" lang="en-US" sz="1000" spc="-1" strike="noStrike">
              <a:latin typeface="Times New Roman"/>
            </a:endParaRPr>
          </a:p>
        </p:txBody>
      </p:sp>
    </p:spTree>
  </p:cSld>
  <mc:AlternateContent>
    <mc:Choice Requires="p14">
      <p:transition spd="slow" advTm="5000" p14:dur="2000"/>
    </mc:Choice>
    <mc:Fallback>
      <p:transition spd="slow" advTm="5000"/>
    </mc:Fallback>
  </mc:AlternateContent>
  <p:timing>
    <p:tnLst>
      <p:par>
        <p:cTn id="651" dur="indefinite" restart="never" nodeType="tmRoot">
          <p:childTnLst>
            <p:seq>
              <p:cTn id="652" dur="indefinite" nodeType="mainSeq">
                <p:childTnLst>
                  <p:par>
                    <p:cTn id="653" fill="hold">
                      <p:stCondLst>
                        <p:cond delay="indefinite"/>
                      </p:stCondLst>
                      <p:childTnLst>
                        <p:par>
                          <p:cTn id="654" fill="hold">
                            <p:stCondLst>
                              <p:cond delay="0"/>
                            </p:stCondLst>
                            <p:childTnLst>
                              <p:par>
                                <p:cTn id="655" nodeType="clickEffect" fill="hold" presetClass="entr" presetID="1">
                                  <p:stCondLst>
                                    <p:cond delay="0"/>
                                  </p:stCondLst>
                                  <p:childTnLst>
                                    <p:set>
                                      <p:cBhvr>
                                        <p:cTn id="656" dur="1" fill="hold">
                                          <p:stCondLst>
                                            <p:cond delay="0"/>
                                          </p:stCondLst>
                                        </p:cTn>
                                        <p:tgtEl>
                                          <p:spTgt spid="593">
                                            <p:txEl>
                                              <p:pRg st="1" end="1"/>
                                            </p:txEl>
                                          </p:spTgt>
                                        </p:tgtEl>
                                        <p:attrNameLst>
                                          <p:attrName>style.visibility</p:attrName>
                                        </p:attrNameLst>
                                      </p:cBhvr>
                                      <p:to>
                                        <p:strVal val="visible"/>
                                      </p:to>
                                    </p:set>
                                  </p:childTnLst>
                                </p:cTn>
                              </p:par>
                            </p:childTnLst>
                          </p:cTn>
                        </p:par>
                      </p:childTnLst>
                    </p:cTn>
                  </p:par>
                  <p:par>
                    <p:cTn id="657" fill="hold">
                      <p:stCondLst>
                        <p:cond delay="indefinite"/>
                      </p:stCondLst>
                      <p:childTnLst>
                        <p:par>
                          <p:cTn id="658" fill="hold">
                            <p:stCondLst>
                              <p:cond delay="0"/>
                            </p:stCondLst>
                            <p:childTnLst>
                              <p:par>
                                <p:cTn id="659" nodeType="clickEffect" fill="hold" presetClass="entr" presetID="1">
                                  <p:stCondLst>
                                    <p:cond delay="0"/>
                                  </p:stCondLst>
                                  <p:childTnLst>
                                    <p:set>
                                      <p:cBhvr>
                                        <p:cTn id="660" dur="1" fill="hold">
                                          <p:stCondLst>
                                            <p:cond delay="0"/>
                                          </p:stCondLst>
                                        </p:cTn>
                                        <p:tgtEl>
                                          <p:spTgt spid="593">
                                            <p:txEl>
                                              <p:pRg st="2" end="2"/>
                                            </p:txEl>
                                          </p:spTgt>
                                        </p:tgtEl>
                                        <p:attrNameLst>
                                          <p:attrName>style.visibility</p:attrName>
                                        </p:attrNameLst>
                                      </p:cBhvr>
                                      <p:to>
                                        <p:strVal val="visible"/>
                                      </p:to>
                                    </p:set>
                                  </p:childTnLst>
                                </p:cTn>
                              </p:par>
                            </p:childTnLst>
                          </p:cTn>
                        </p:par>
                      </p:childTnLst>
                    </p:cTn>
                  </p:par>
                  <p:par>
                    <p:cTn id="661" fill="hold">
                      <p:stCondLst>
                        <p:cond delay="indefinite"/>
                      </p:stCondLst>
                      <p:childTnLst>
                        <p:par>
                          <p:cTn id="662" fill="hold">
                            <p:stCondLst>
                              <p:cond delay="0"/>
                            </p:stCondLst>
                            <p:childTnLst>
                              <p:par>
                                <p:cTn id="663" nodeType="clickEffect" fill="hold" presetClass="entr" presetID="1">
                                  <p:stCondLst>
                                    <p:cond delay="0"/>
                                  </p:stCondLst>
                                  <p:childTnLst>
                                    <p:set>
                                      <p:cBhvr>
                                        <p:cTn id="664" dur="1" fill="hold">
                                          <p:stCondLst>
                                            <p:cond delay="0"/>
                                          </p:stCondLst>
                                        </p:cTn>
                                        <p:tgtEl>
                                          <p:spTgt spid="593">
                                            <p:txEl>
                                              <p:pRg st="4" end="4"/>
                                            </p:txEl>
                                          </p:spTgt>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nodeType="clickEffect" fill="hold" presetClass="entr" presetID="1">
                                  <p:stCondLst>
                                    <p:cond delay="0"/>
                                  </p:stCondLst>
                                  <p:childTnLst>
                                    <p:set>
                                      <p:cBhvr>
                                        <p:cTn id="668" dur="1" fill="hold">
                                          <p:stCondLst>
                                            <p:cond delay="0"/>
                                          </p:stCondLst>
                                        </p:cTn>
                                        <p:tgtEl>
                                          <p:spTgt spid="593">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The &lt;div&gt; Element - Example</a:t>
            </a:r>
            <a:endParaRPr b="0" lang="en-US" sz="4000" spc="-1" strike="noStrike">
              <a:solidFill>
                <a:srgbClr val="234465"/>
              </a:solidFill>
              <a:latin typeface="Calibri"/>
            </a:endParaRPr>
          </a:p>
        </p:txBody>
      </p:sp>
      <p:sp>
        <p:nvSpPr>
          <p:cNvPr id="597" name="TextShape 2"/>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7DBBA784-C436-44AA-A9E3-6D15AABA37FA}" type="slidenum">
              <a:rPr b="0" lang="en-US" sz="1000" spc="-1" strike="noStrike">
                <a:solidFill>
                  <a:srgbClr val="234465"/>
                </a:solidFill>
                <a:latin typeface="Calibri"/>
              </a:rPr>
              <a:t>&lt;number&gt;</a:t>
            </a:fld>
            <a:endParaRPr b="0" lang="en-US" sz="1000" spc="-1" strike="noStrike">
              <a:latin typeface="Times New Roman"/>
            </a:endParaRPr>
          </a:p>
        </p:txBody>
      </p:sp>
      <p:sp>
        <p:nvSpPr>
          <p:cNvPr id="598" name="CustomShape 3"/>
          <p:cNvSpPr/>
          <p:nvPr/>
        </p:nvSpPr>
        <p:spPr>
          <a:xfrm>
            <a:off x="608040" y="1447920"/>
            <a:ext cx="5691960" cy="572076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20000"/>
              </a:lnSpc>
            </a:pPr>
            <a:r>
              <a:rPr b="1" lang="en-US" sz="2800" spc="-1" strike="noStrike">
                <a:solidFill>
                  <a:srgbClr val="1a334c"/>
                </a:solidFill>
                <a:latin typeface="Consolas"/>
              </a:rPr>
              <a:t>&lt;div style="background-color:#AA77FF;color:white;"&gt;</a:t>
            </a:r>
            <a:endParaRPr b="0" lang="en-US" sz="2800" spc="-1" strike="noStrike">
              <a:latin typeface="Arial"/>
            </a:endParaRPr>
          </a:p>
          <a:p>
            <a:pPr>
              <a:lnSpc>
                <a:spcPct val="120000"/>
              </a:lnSpc>
            </a:pPr>
            <a:r>
              <a:rPr b="1" lang="en-US" sz="2800" spc="-1" strike="noStrike">
                <a:solidFill>
                  <a:srgbClr val="ffa000"/>
                </a:solidFill>
                <a:latin typeface="Consolas"/>
              </a:rPr>
              <a:t>  </a:t>
            </a:r>
            <a:r>
              <a:rPr b="1" lang="en-US" sz="2800" spc="-1" strike="noStrike">
                <a:solidFill>
                  <a:srgbClr val="ffa000"/>
                </a:solidFill>
                <a:latin typeface="Consolas"/>
              </a:rPr>
              <a:t>&lt;h2&gt;London&lt;/h2&gt;</a:t>
            </a:r>
            <a:endParaRPr b="0" lang="en-US" sz="2800" spc="-1" strike="noStrike">
              <a:latin typeface="Arial"/>
            </a:endParaRPr>
          </a:p>
          <a:p>
            <a:pPr>
              <a:lnSpc>
                <a:spcPct val="120000"/>
              </a:lnSpc>
            </a:pPr>
            <a:r>
              <a:rPr b="1" lang="en-US" sz="2800" spc="-1" strike="noStrike">
                <a:solidFill>
                  <a:srgbClr val="fbeec9"/>
                </a:solidFill>
                <a:latin typeface="Consolas"/>
              </a:rPr>
              <a:t>  </a:t>
            </a:r>
            <a:r>
              <a:rPr b="1" lang="en-US" sz="2800" spc="-1" strike="noStrike">
                <a:solidFill>
                  <a:srgbClr val="1a334c"/>
                </a:solidFill>
                <a:latin typeface="Consolas"/>
              </a:rPr>
              <a:t>&lt;div style="background-color:red;color:white;"&gt;</a:t>
            </a:r>
            <a:br/>
            <a:r>
              <a:rPr b="1" lang="en-US" sz="2800" spc="-1" strike="noStrike">
                <a:solidFill>
                  <a:srgbClr val="fbeec9"/>
                </a:solidFill>
                <a:latin typeface="Consolas"/>
              </a:rPr>
              <a:t>    </a:t>
            </a:r>
            <a:r>
              <a:rPr b="1" lang="en-US" sz="2800" spc="-1" strike="noStrike">
                <a:solidFill>
                  <a:srgbClr val="ffa000"/>
                </a:solidFill>
                <a:latin typeface="Consolas"/>
              </a:rPr>
              <a:t>&lt;p&gt;London is the capital        city of England.&lt;p&gt;</a:t>
            </a:r>
            <a:endParaRPr b="0" lang="en-US" sz="2800" spc="-1" strike="noStrike">
              <a:latin typeface="Arial"/>
            </a:endParaRPr>
          </a:p>
          <a:p>
            <a:pPr>
              <a:lnSpc>
                <a:spcPct val="120000"/>
              </a:lnSpc>
            </a:pPr>
            <a:r>
              <a:rPr b="1" lang="en-US" sz="2800" spc="-1" strike="noStrike">
                <a:solidFill>
                  <a:srgbClr val="fbeec9"/>
                </a:solidFill>
                <a:latin typeface="Consolas"/>
              </a:rPr>
              <a:t>  </a:t>
            </a:r>
            <a:r>
              <a:rPr b="1" lang="en-US" sz="2800" spc="-1" strike="noStrike">
                <a:solidFill>
                  <a:srgbClr val="1a334c"/>
                </a:solidFill>
                <a:latin typeface="Consolas"/>
              </a:rPr>
              <a:t>&lt;/div&gt;</a:t>
            </a:r>
            <a:br/>
            <a:r>
              <a:rPr b="1" lang="en-US" sz="2800" spc="-1" strike="noStrike">
                <a:solidFill>
                  <a:srgbClr val="1a334c"/>
                </a:solidFill>
                <a:latin typeface="Consolas"/>
              </a:rPr>
              <a:t>&lt;/div&gt;</a:t>
            </a:r>
            <a:endParaRPr b="0" lang="en-US" sz="2800" spc="-1" strike="noStrike">
              <a:latin typeface="Arial"/>
            </a:endParaRPr>
          </a:p>
        </p:txBody>
      </p:sp>
      <p:pic>
        <p:nvPicPr>
          <p:cNvPr id="599" name="Picture 5" descr=""/>
          <p:cNvPicPr/>
          <p:nvPr/>
        </p:nvPicPr>
        <p:blipFill>
          <a:blip r:embed="rId1"/>
          <a:stretch/>
        </p:blipFill>
        <p:spPr>
          <a:xfrm>
            <a:off x="7085160" y="2209680"/>
            <a:ext cx="4296240" cy="2621880"/>
          </a:xfrm>
          <a:prstGeom prst="rect">
            <a:avLst/>
          </a:prstGeom>
          <a:ln>
            <a:noFill/>
          </a:ln>
        </p:spPr>
      </p:pic>
    </p:spTree>
  </p:cSld>
  <mc:AlternateContent>
    <mc:Choice Requires="p14">
      <p:transition spd="slow" advTm="5000" p14:dur="2000"/>
    </mc:Choice>
    <mc:Fallback>
      <p:transition spd="slow" advTm="5000"/>
    </mc:Fallback>
  </mc:AlternateContent>
  <p:timing>
    <p:tnLst>
      <p:par>
        <p:cTn id="669" dur="indefinite" restart="never" nodeType="tmRoot">
          <p:childTnLst>
            <p:seq>
              <p:cTn id="670" dur="indefinite" nodeType="mainSeq">
                <p:childTnLst>
                  <p:par>
                    <p:cTn id="671" fill="hold">
                      <p:stCondLst>
                        <p:cond delay="indefinite"/>
                      </p:stCondLst>
                      <p:childTnLst>
                        <p:par>
                          <p:cTn id="672" fill="hold">
                            <p:stCondLst>
                              <p:cond delay="0"/>
                            </p:stCondLst>
                            <p:childTnLst>
                              <p:par>
                                <p:cTn id="673" nodeType="clickEffect" fill="hold" presetClass="entr" presetID="1">
                                  <p:stCondLst>
                                    <p:cond delay="0"/>
                                  </p:stCondLst>
                                  <p:childTnLst>
                                    <p:set>
                                      <p:cBhvr>
                                        <p:cTn id="674" dur="1" fill="hold">
                                          <p:stCondLst>
                                            <p:cond delay="0"/>
                                          </p:stCondLst>
                                        </p:cTn>
                                        <p:tgtEl>
                                          <p:spTgt spid="598"/>
                                        </p:tgtEl>
                                        <p:attrNameLst>
                                          <p:attrName>style.visibility</p:attrName>
                                        </p:attrNameLst>
                                      </p:cBhvr>
                                      <p:to>
                                        <p:strVal val="visible"/>
                                      </p:to>
                                    </p:set>
                                  </p:childTnLst>
                                </p:cTn>
                              </p:par>
                            </p:childTnLst>
                          </p:cTn>
                        </p:par>
                      </p:childTnLst>
                    </p:cTn>
                  </p:par>
                  <p:par>
                    <p:cTn id="675" fill="hold">
                      <p:stCondLst>
                        <p:cond delay="indefinite"/>
                      </p:stCondLst>
                      <p:childTnLst>
                        <p:par>
                          <p:cTn id="676" fill="hold">
                            <p:stCondLst>
                              <p:cond delay="0"/>
                            </p:stCondLst>
                            <p:childTnLst>
                              <p:par>
                                <p:cTn id="677" nodeType="clickEffect" fill="hold" presetClass="entr" presetID="1">
                                  <p:stCondLst>
                                    <p:cond delay="0"/>
                                  </p:stCondLst>
                                  <p:childTnLst>
                                    <p:set>
                                      <p:cBhvr>
                                        <p:cTn id="678" dur="1" fill="hold">
                                          <p:stCondLst>
                                            <p:cond delay="0"/>
                                          </p:stCondLst>
                                        </p:cTn>
                                        <p:tgtEl>
                                          <p:spTgt spid="59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190440" y="100800"/>
            <a:ext cx="9503280" cy="882360"/>
          </a:xfrm>
          <a:prstGeom prst="rect">
            <a:avLst/>
          </a:prstGeom>
          <a:noFill/>
          <a:ln>
            <a:noFill/>
          </a:ln>
        </p:spPr>
        <p:txBody>
          <a:bodyPr lIns="108000" rIns="108000" tIns="36000" bIns="36000" anchor="ctr">
            <a:normAutofit/>
          </a:bodyPr>
          <a:p>
            <a:pPr>
              <a:lnSpc>
                <a:spcPct val="100000"/>
              </a:lnSpc>
            </a:pPr>
            <a:r>
              <a:rPr b="1" lang="en-US" sz="4000" spc="-1" strike="noStrike">
                <a:solidFill>
                  <a:srgbClr val="ffffff"/>
                </a:solidFill>
                <a:latin typeface="Calibri"/>
              </a:rPr>
              <a:t>What is HTML?</a:t>
            </a:r>
            <a:endParaRPr b="0" lang="en-US" sz="4000" spc="-1" strike="noStrike">
              <a:solidFill>
                <a:srgbClr val="234465"/>
              </a:solidFill>
              <a:latin typeface="Calibri"/>
            </a:endParaRPr>
          </a:p>
        </p:txBody>
      </p:sp>
      <p:sp>
        <p:nvSpPr>
          <p:cNvPr id="312" name="TextShape 2"/>
          <p:cNvSpPr txBox="1"/>
          <p:nvPr/>
        </p:nvSpPr>
        <p:spPr>
          <a:xfrm>
            <a:off x="190440" y="1191600"/>
            <a:ext cx="11804400" cy="5529600"/>
          </a:xfrm>
          <a:prstGeom prst="rect">
            <a:avLst/>
          </a:prstGeom>
          <a:noFill/>
          <a:ln>
            <a:noFill/>
          </a:ln>
        </p:spPr>
        <p:txBody>
          <a:bodyPr lIns="108000" rIns="108000" tIns="36000" bIns="36000">
            <a:normAutofit/>
          </a:bodyPr>
          <a:p>
            <a:pPr marL="456840" indent="-456480">
              <a:lnSpc>
                <a:spcPts val="3600"/>
              </a:lnSpc>
              <a:spcBef>
                <a:spcPts val="601"/>
              </a:spcBef>
              <a:spcAft>
                <a:spcPts val="601"/>
              </a:spcAft>
              <a:buClr>
                <a:srgbClr val="234465"/>
              </a:buClr>
              <a:buFont typeface="Wingdings" charset="2"/>
              <a:buChar char=""/>
            </a:pPr>
            <a:r>
              <a:rPr b="0" lang="en-US" sz="3400" spc="-1" strike="noStrike">
                <a:solidFill>
                  <a:srgbClr val="234465"/>
                </a:solidFill>
                <a:latin typeface="Calibri"/>
              </a:rPr>
              <a:t>HTML – </a:t>
            </a:r>
            <a:r>
              <a:rPr b="1" lang="en-US" sz="3400" spc="-1" strike="noStrike">
                <a:solidFill>
                  <a:srgbClr val="1a334c"/>
                </a:solidFill>
                <a:latin typeface="Calibri"/>
              </a:rPr>
              <a:t>H</a:t>
            </a:r>
            <a:r>
              <a:rPr b="0" lang="en-US" sz="3400" spc="-1" strike="noStrike">
                <a:solidFill>
                  <a:srgbClr val="234465"/>
                </a:solidFill>
                <a:latin typeface="Calibri"/>
              </a:rPr>
              <a:t>yper</a:t>
            </a:r>
            <a:r>
              <a:rPr b="1" lang="en-US" sz="3400" spc="-1" strike="noStrike">
                <a:solidFill>
                  <a:srgbClr val="1a334c"/>
                </a:solidFill>
                <a:latin typeface="Calibri"/>
              </a:rPr>
              <a:t>T</a:t>
            </a:r>
            <a:r>
              <a:rPr b="0" lang="en-US" sz="3400" spc="-1" strike="noStrike">
                <a:solidFill>
                  <a:srgbClr val="234465"/>
                </a:solidFill>
                <a:latin typeface="Calibri"/>
              </a:rPr>
              <a:t>ext </a:t>
            </a:r>
            <a:r>
              <a:rPr b="1" lang="en-US" sz="3400" spc="-1" strike="noStrike">
                <a:solidFill>
                  <a:srgbClr val="1a334c"/>
                </a:solidFill>
                <a:latin typeface="Calibri"/>
              </a:rPr>
              <a:t>M</a:t>
            </a:r>
            <a:r>
              <a:rPr b="0" lang="en-US" sz="3400" spc="-1" strike="noStrike">
                <a:solidFill>
                  <a:srgbClr val="234465"/>
                </a:solidFill>
                <a:latin typeface="Calibri"/>
              </a:rPr>
              <a:t>arkup </a:t>
            </a:r>
            <a:r>
              <a:rPr b="1" lang="en-US" sz="3400" spc="-1" strike="noStrike">
                <a:solidFill>
                  <a:srgbClr val="1a334c"/>
                </a:solidFill>
                <a:latin typeface="Calibri"/>
              </a:rPr>
              <a:t>L</a:t>
            </a:r>
            <a:r>
              <a:rPr b="0" lang="en-US" sz="3400" spc="-1" strike="noStrike">
                <a:solidFill>
                  <a:srgbClr val="234465"/>
                </a:solidFill>
                <a:latin typeface="Calibri"/>
              </a:rPr>
              <a:t>anguage</a:t>
            </a:r>
            <a:endParaRPr b="0" lang="en-US" sz="3400" spc="-1" strike="noStrike">
              <a:solidFill>
                <a:srgbClr val="234465"/>
              </a:solidFill>
              <a:latin typeface="Calibri"/>
            </a:endParaRPr>
          </a:p>
          <a:p>
            <a:pPr lvl="1" marL="990000" indent="-380520">
              <a:lnSpc>
                <a:spcPts val="3600"/>
              </a:lnSpc>
              <a:spcBef>
                <a:spcPts val="601"/>
              </a:spcBef>
              <a:spcAft>
                <a:spcPts val="601"/>
              </a:spcAft>
              <a:buClr>
                <a:srgbClr val="234465"/>
              </a:buClr>
              <a:buFont typeface="Wingdings" charset="2"/>
              <a:buChar char=""/>
            </a:pPr>
            <a:r>
              <a:rPr b="0" lang="en-US" sz="3200" spc="-1" strike="noStrike">
                <a:solidFill>
                  <a:srgbClr val="234465"/>
                </a:solidFill>
                <a:latin typeface="Calibri"/>
              </a:rPr>
              <a:t>A notation for describing</a:t>
            </a:r>
            <a:endParaRPr b="0" lang="en-US" sz="3200" spc="-1" strike="noStrike">
              <a:solidFill>
                <a:srgbClr val="234465"/>
              </a:solidFill>
              <a:latin typeface="Calibri"/>
            </a:endParaRPr>
          </a:p>
          <a:p>
            <a:pPr lvl="2" marL="1523160" indent="-304200">
              <a:lnSpc>
                <a:spcPct val="105000"/>
              </a:lnSpc>
              <a:spcBef>
                <a:spcPts val="601"/>
              </a:spcBef>
              <a:spcAft>
                <a:spcPts val="601"/>
              </a:spcAft>
              <a:buClr>
                <a:srgbClr val="1a334c"/>
              </a:buClr>
              <a:buFont typeface="Wingdings" charset="2"/>
              <a:buChar char=""/>
            </a:pPr>
            <a:r>
              <a:rPr b="0" lang="en-US" sz="3000" spc="-1" strike="noStrike">
                <a:solidFill>
                  <a:srgbClr val="1a334c"/>
                </a:solidFill>
                <a:latin typeface="Calibri"/>
              </a:rPr>
              <a:t>document structure</a:t>
            </a:r>
            <a:r>
              <a:rPr b="0" lang="en-US" sz="3000" spc="-1" strike="noStrike">
                <a:solidFill>
                  <a:srgbClr val="fadea7"/>
                </a:solidFill>
                <a:latin typeface="Calibri"/>
              </a:rPr>
              <a:t> </a:t>
            </a:r>
            <a:r>
              <a:rPr b="0" lang="en-US" sz="3000" spc="-1" strike="noStrike">
                <a:solidFill>
                  <a:srgbClr val="234465"/>
                </a:solidFill>
                <a:latin typeface="Calibri"/>
              </a:rPr>
              <a:t>(semantic markup)</a:t>
            </a:r>
            <a:endParaRPr b="0" lang="en-US" sz="3000" spc="-1" strike="noStrike">
              <a:solidFill>
                <a:srgbClr val="234465"/>
              </a:solidFill>
              <a:latin typeface="Calibri"/>
            </a:endParaRPr>
          </a:p>
          <a:p>
            <a:pPr lvl="2" marL="1523160" indent="-304200">
              <a:lnSpc>
                <a:spcPct val="105000"/>
              </a:lnSpc>
              <a:spcBef>
                <a:spcPts val="601"/>
              </a:spcBef>
              <a:spcAft>
                <a:spcPts val="601"/>
              </a:spcAft>
              <a:buClr>
                <a:srgbClr val="1a334c"/>
              </a:buClr>
              <a:buFont typeface="Wingdings" charset="2"/>
              <a:buChar char=""/>
            </a:pPr>
            <a:r>
              <a:rPr b="0" lang="en-US" sz="3000" spc="-1" strike="noStrike">
                <a:solidFill>
                  <a:srgbClr val="1a334c"/>
                </a:solidFill>
                <a:latin typeface="Calibri"/>
              </a:rPr>
              <a:t>formatting </a:t>
            </a:r>
            <a:r>
              <a:rPr b="0" lang="en-US" sz="3000" spc="-1" strike="noStrike">
                <a:solidFill>
                  <a:srgbClr val="234465"/>
                </a:solidFill>
                <a:latin typeface="Calibri"/>
              </a:rPr>
              <a:t>(presentation markup)</a:t>
            </a:r>
            <a:endParaRPr b="0" lang="en-US" sz="30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markup tags provide meta-information about the page       content and </a:t>
            </a:r>
            <a:r>
              <a:rPr b="0" lang="en-US" sz="3400" spc="-1" strike="noStrike">
                <a:solidFill>
                  <a:srgbClr val="1a334c"/>
                </a:solidFill>
                <a:latin typeface="Calibri"/>
              </a:rPr>
              <a:t>define its structure</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A HTML document consists of many tags (with nesting)</a:t>
            </a:r>
            <a:endParaRPr b="0" lang="en-US" sz="3400" spc="-1" strike="noStrike">
              <a:solidFill>
                <a:srgbClr val="234465"/>
              </a:solidFill>
              <a:latin typeface="Calibri"/>
            </a:endParaRPr>
          </a:p>
        </p:txBody>
      </p:sp>
      <p:sp>
        <p:nvSpPr>
          <p:cNvPr id="313" name="TextShape 3"/>
          <p:cNvSpPr txBox="1"/>
          <p:nvPr/>
        </p:nvSpPr>
        <p:spPr>
          <a:xfrm>
            <a:off x="11566440" y="6525000"/>
            <a:ext cx="428400" cy="196200"/>
          </a:xfrm>
          <a:prstGeom prst="rect">
            <a:avLst/>
          </a:prstGeom>
          <a:noFill/>
          <a:ln>
            <a:noFill/>
          </a:ln>
        </p:spPr>
        <p:txBody>
          <a:bodyPr lIns="36000" rIns="36000" tIns="36000" bIns="36000" anchor="ctr"/>
          <a:p>
            <a:pPr algn="r">
              <a:lnSpc>
                <a:spcPct val="100000"/>
              </a:lnSpc>
            </a:pPr>
            <a:fld id="{3735E590-A801-4A0E-A9D4-B03A46CF541E}" type="slidenum">
              <a:rPr b="0" lang="en-US" sz="1000" spc="-1" strike="noStrike">
                <a:solidFill>
                  <a:srgbClr val="234465"/>
                </a:solidFill>
                <a:latin typeface="Calibri"/>
              </a:rPr>
              <a:t>&lt;number&gt;</a:t>
            </a:fld>
            <a:endParaRPr b="0" lang="en-US" sz="1000" spc="-1" strike="noStrike">
              <a:latin typeface="Times New Roman"/>
            </a:endParaRPr>
          </a:p>
        </p:txBody>
      </p:sp>
      <p:pic>
        <p:nvPicPr>
          <p:cNvPr id="314" name="Picture 2" descr=""/>
          <p:cNvPicPr/>
          <p:nvPr/>
        </p:nvPicPr>
        <p:blipFill>
          <a:blip r:embed="rId1"/>
          <a:stretch/>
        </p:blipFill>
        <p:spPr>
          <a:xfrm>
            <a:off x="9875520" y="1554480"/>
            <a:ext cx="1573200" cy="1858680"/>
          </a:xfrm>
          <a:prstGeom prst="rect">
            <a:avLst/>
          </a:prstGeom>
          <a:ln>
            <a:noFill/>
          </a:ln>
        </p:spPr>
      </p:pic>
    </p:spTree>
  </p:cSld>
  <mc:AlternateContent>
    <mc:Choice Requires="p14">
      <p:transition spd="slow" advTm="5000" p14:dur="2000"/>
    </mc:Choice>
    <mc:Fallback>
      <p:transition spd="slow" advTm="5000"/>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312">
                                            <p:txEl>
                                              <p:pRg st="0" end="0"/>
                                            </p:txEl>
                                          </p:spTgt>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3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border</a:t>
            </a:r>
            <a:r>
              <a:rPr b="0" lang="en-US" sz="3400" spc="-1" strike="noStrike">
                <a:solidFill>
                  <a:srgbClr val="234465"/>
                </a:solidFill>
                <a:latin typeface="Calibri"/>
              </a:rPr>
              <a:t>: specifies the type, thickness, color</a:t>
            </a:r>
            <a:endParaRPr b="0" lang="en-US" sz="3400" spc="-1" strike="noStrike">
              <a:solidFill>
                <a:srgbClr val="234465"/>
              </a:solidFill>
              <a:latin typeface="Calibri"/>
            </a:endParaRPr>
          </a:p>
        </p:txBody>
      </p:sp>
      <p:sp>
        <p:nvSpPr>
          <p:cNvPr id="601"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Borders, Backgrounds</a:t>
            </a:r>
            <a:endParaRPr b="0" lang="en-US" sz="3800" spc="-1" strike="noStrike">
              <a:solidFill>
                <a:srgbClr val="234465"/>
              </a:solidFill>
              <a:latin typeface="Calibri"/>
            </a:endParaRPr>
          </a:p>
        </p:txBody>
      </p:sp>
      <p:sp>
        <p:nvSpPr>
          <p:cNvPr id="602"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20824933-B696-4901-8745-E922FD72AD79}" type="slidenum">
              <a:rPr b="0" lang="en-US" sz="1000" spc="-1" strike="noStrike">
                <a:solidFill>
                  <a:srgbClr val="234465"/>
                </a:solidFill>
                <a:latin typeface="Calibri"/>
              </a:rPr>
              <a:t>&lt;number&gt;</a:t>
            </a:fld>
            <a:endParaRPr b="0" lang="en-US" sz="1000" spc="-1" strike="noStrike">
              <a:latin typeface="Times New Roman"/>
            </a:endParaRPr>
          </a:p>
        </p:txBody>
      </p:sp>
      <p:sp>
        <p:nvSpPr>
          <p:cNvPr id="603" name="CustomShape 4"/>
          <p:cNvSpPr/>
          <p:nvPr/>
        </p:nvSpPr>
        <p:spPr>
          <a:xfrm>
            <a:off x="695520" y="3849840"/>
            <a:ext cx="10797480" cy="24289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20000"/>
              </a:lnSpc>
            </a:pPr>
            <a:r>
              <a:rPr b="1" lang="en-US" sz="3200" spc="-1" strike="noStrike">
                <a:solidFill>
                  <a:srgbClr val="ffa000"/>
                </a:solidFill>
                <a:latin typeface="Consolas"/>
              </a:rPr>
              <a:t>&lt;p style="</a:t>
            </a:r>
            <a:r>
              <a:rPr b="1" lang="en-US" sz="3200" spc="-1" strike="noStrike">
                <a:solidFill>
                  <a:srgbClr val="1a334c"/>
                </a:solidFill>
                <a:latin typeface="Consolas"/>
              </a:rPr>
              <a:t>border: 2px solid red</a:t>
            </a:r>
            <a:r>
              <a:rPr b="1" lang="en-US" sz="3200" spc="-1" strike="noStrike">
                <a:solidFill>
                  <a:srgbClr val="fbeec9"/>
                </a:solidFill>
                <a:latin typeface="Consolas"/>
              </a:rPr>
              <a:t>;</a:t>
            </a:r>
            <a:endParaRPr b="0" lang="en-US" sz="3200" spc="-1" strike="noStrike">
              <a:latin typeface="Arial"/>
            </a:endParaRPr>
          </a:p>
          <a:p>
            <a:pPr>
              <a:lnSpc>
                <a:spcPct val="120000"/>
              </a:lnSpc>
            </a:pPr>
            <a:r>
              <a:rPr b="1" lang="en-US" sz="3200" spc="-1" strike="noStrike">
                <a:solidFill>
                  <a:srgbClr val="1a334c"/>
                </a:solidFill>
                <a:latin typeface="Consolas"/>
              </a:rPr>
              <a:t>text-align: center;</a:t>
            </a:r>
            <a:endParaRPr b="0" lang="en-US" sz="3200" spc="-1" strike="noStrike">
              <a:latin typeface="Arial"/>
            </a:endParaRPr>
          </a:p>
          <a:p>
            <a:pPr>
              <a:lnSpc>
                <a:spcPct val="120000"/>
              </a:lnSpc>
            </a:pPr>
            <a:endParaRPr b="0" lang="en-US" sz="3200" spc="-1" strike="noStrike">
              <a:latin typeface="Arial"/>
            </a:endParaRPr>
          </a:p>
          <a:p>
            <a:pPr>
              <a:lnSpc>
                <a:spcPct val="120000"/>
              </a:lnSpc>
            </a:pPr>
            <a:r>
              <a:rPr b="1" lang="en-US" sz="3200" spc="-1" strike="noStrike">
                <a:solidFill>
                  <a:srgbClr val="fbeec9"/>
                </a:solidFill>
                <a:latin typeface="Consolas"/>
              </a:rPr>
              <a:t>                      </a:t>
            </a:r>
            <a:r>
              <a:rPr b="1" lang="en-US" sz="3200" spc="-1" strike="noStrike">
                <a:solidFill>
                  <a:srgbClr val="ffa000"/>
                </a:solidFill>
                <a:latin typeface="Consolas"/>
              </a:rPr>
              <a:t>"&gt;Red Border&lt;/p&gt;</a:t>
            </a:r>
            <a:endParaRPr b="0" lang="en-US" sz="3200" spc="-1" strike="noStrike">
              <a:latin typeface="Arial"/>
            </a:endParaRPr>
          </a:p>
        </p:txBody>
      </p:sp>
      <p:pic>
        <p:nvPicPr>
          <p:cNvPr id="604" name="Picture 9" descr=""/>
          <p:cNvPicPr/>
          <p:nvPr/>
        </p:nvPicPr>
        <p:blipFill>
          <a:blip r:embed="rId1"/>
          <a:stretch/>
        </p:blipFill>
        <p:spPr>
          <a:xfrm>
            <a:off x="8236800" y="3555720"/>
            <a:ext cx="3058920" cy="1539000"/>
          </a:xfrm>
          <a:prstGeom prst="rect">
            <a:avLst/>
          </a:prstGeom>
          <a:ln>
            <a:noFill/>
          </a:ln>
        </p:spPr>
      </p:pic>
    </p:spTree>
  </p:cSld>
  <mc:AlternateContent>
    <mc:Choice Requires="p14">
      <p:transition spd="slow" advTm="5000" p14:dur="2000"/>
    </mc:Choice>
    <mc:Fallback>
      <p:transition spd="slow" advTm="5000"/>
    </mc:Fallback>
  </mc:AlternateContent>
  <p:timing>
    <p:tnLst>
      <p:par>
        <p:cTn id="679" dur="indefinite" restart="never" nodeType="tmRoot">
          <p:childTnLst>
            <p:seq>
              <p:cTn id="680" dur="indefinite" nodeType="mainSeq">
                <p:childTnLst>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0"/>
                                          </p:stCondLst>
                                        </p:cTn>
                                        <p:tgtEl>
                                          <p:spTgt spid="603"/>
                                        </p:tgtEl>
                                        <p:attrNameLst>
                                          <p:attrName>style.visibility</p:attrName>
                                        </p:attrNameLst>
                                      </p:cBhvr>
                                      <p:to>
                                        <p:strVal val="visible"/>
                                      </p:to>
                                    </p:set>
                                  </p:childTn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1">
                                  <p:stCondLst>
                                    <p:cond delay="0"/>
                                  </p:stCondLst>
                                  <p:childTnLst>
                                    <p:set>
                                      <p:cBhvr>
                                        <p:cTn id="688"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border</a:t>
            </a:r>
            <a:r>
              <a:rPr b="0" lang="en-US" sz="3400" spc="-1" strike="noStrike">
                <a:solidFill>
                  <a:srgbClr val="234465"/>
                </a:solidFill>
                <a:latin typeface="Calibri"/>
              </a:rPr>
              <a:t>: specifies the type, thickness, color</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border-radius</a:t>
            </a:r>
            <a:r>
              <a:rPr b="0" lang="en-US" sz="3400" spc="-1" strike="noStrike">
                <a:solidFill>
                  <a:srgbClr val="234465"/>
                </a:solidFill>
                <a:latin typeface="Calibri"/>
              </a:rPr>
              <a:t>: rounds border edges</a:t>
            </a:r>
            <a:endParaRPr b="0" lang="en-US" sz="3400" spc="-1" strike="noStrike">
              <a:solidFill>
                <a:srgbClr val="234465"/>
              </a:solidFill>
              <a:latin typeface="Calibri"/>
            </a:endParaRPr>
          </a:p>
        </p:txBody>
      </p:sp>
      <p:sp>
        <p:nvSpPr>
          <p:cNvPr id="606"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Borders, Backgrounds</a:t>
            </a:r>
            <a:endParaRPr b="0" lang="en-US" sz="3800" spc="-1" strike="noStrike">
              <a:solidFill>
                <a:srgbClr val="234465"/>
              </a:solidFill>
              <a:latin typeface="Calibri"/>
            </a:endParaRPr>
          </a:p>
        </p:txBody>
      </p:sp>
      <p:sp>
        <p:nvSpPr>
          <p:cNvPr id="607"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726702E8-B718-4AFF-B1F1-DFB266DFBC2C}" type="slidenum">
              <a:rPr b="0" lang="en-US" sz="1000" spc="-1" strike="noStrike">
                <a:solidFill>
                  <a:srgbClr val="234465"/>
                </a:solidFill>
                <a:latin typeface="Calibri"/>
              </a:rPr>
              <a:t>&lt;number&gt;</a:t>
            </a:fld>
            <a:endParaRPr b="0" lang="en-US" sz="1000" spc="-1" strike="noStrike">
              <a:latin typeface="Times New Roman"/>
            </a:endParaRPr>
          </a:p>
        </p:txBody>
      </p:sp>
      <p:sp>
        <p:nvSpPr>
          <p:cNvPr id="608" name="CustomShape 4"/>
          <p:cNvSpPr/>
          <p:nvPr/>
        </p:nvSpPr>
        <p:spPr>
          <a:xfrm>
            <a:off x="695520" y="3849840"/>
            <a:ext cx="10797480" cy="24289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20000"/>
              </a:lnSpc>
            </a:pPr>
            <a:r>
              <a:rPr b="1" lang="en-US" sz="3200" spc="-1" strike="noStrike">
                <a:solidFill>
                  <a:srgbClr val="ffa000"/>
                </a:solidFill>
                <a:latin typeface="Consolas"/>
              </a:rPr>
              <a:t>&lt;p style="</a:t>
            </a:r>
            <a:r>
              <a:rPr b="1" lang="en-US" sz="3200" spc="-1" strike="noStrike">
                <a:solidFill>
                  <a:srgbClr val="1a334c"/>
                </a:solidFill>
                <a:latin typeface="Consolas"/>
              </a:rPr>
              <a:t>border: 2px solid red;</a:t>
            </a:r>
            <a:endParaRPr b="0" lang="en-US" sz="3200" spc="-1" strike="noStrike">
              <a:latin typeface="Arial"/>
            </a:endParaRPr>
          </a:p>
          <a:p>
            <a:pPr>
              <a:lnSpc>
                <a:spcPct val="120000"/>
              </a:lnSpc>
            </a:pPr>
            <a:r>
              <a:rPr b="1" lang="en-US" sz="3200" spc="-1" strike="noStrike">
                <a:solidFill>
                  <a:srgbClr val="1a334c"/>
                </a:solidFill>
                <a:latin typeface="Consolas"/>
              </a:rPr>
              <a:t>text-align: center;</a:t>
            </a:r>
            <a:endParaRPr b="0" lang="en-US" sz="3200" spc="-1" strike="noStrike">
              <a:latin typeface="Arial"/>
            </a:endParaRPr>
          </a:p>
          <a:p>
            <a:pPr>
              <a:lnSpc>
                <a:spcPct val="120000"/>
              </a:lnSpc>
            </a:pPr>
            <a:r>
              <a:rPr b="1" lang="en-US" sz="3200" spc="-1" strike="noStrike">
                <a:solidFill>
                  <a:srgbClr val="1a334c"/>
                </a:solidFill>
                <a:latin typeface="Consolas"/>
              </a:rPr>
              <a:t>border-radius: 10px;</a:t>
            </a:r>
            <a:endParaRPr b="0" lang="en-US" sz="3200" spc="-1" strike="noStrike">
              <a:latin typeface="Arial"/>
            </a:endParaRPr>
          </a:p>
          <a:p>
            <a:pPr>
              <a:lnSpc>
                <a:spcPct val="120000"/>
              </a:lnSpc>
            </a:pPr>
            <a:r>
              <a:rPr b="1" lang="en-US" sz="3200" spc="-1" strike="noStrike">
                <a:solidFill>
                  <a:srgbClr val="fbeec9"/>
                </a:solidFill>
                <a:latin typeface="Consolas"/>
              </a:rPr>
              <a:t>                      </a:t>
            </a:r>
            <a:r>
              <a:rPr b="1" lang="en-US" sz="3200" spc="-1" strike="noStrike">
                <a:solidFill>
                  <a:srgbClr val="ffa000"/>
                </a:solidFill>
                <a:latin typeface="Consolas"/>
              </a:rPr>
              <a:t>"&gt;Red Border&lt;/p&gt;</a:t>
            </a:r>
            <a:endParaRPr b="0" lang="en-US" sz="3200" spc="-1" strike="noStrike">
              <a:latin typeface="Arial"/>
            </a:endParaRPr>
          </a:p>
        </p:txBody>
      </p:sp>
      <p:pic>
        <p:nvPicPr>
          <p:cNvPr id="609" name="Picture 8" descr=""/>
          <p:cNvPicPr/>
          <p:nvPr/>
        </p:nvPicPr>
        <p:blipFill>
          <a:blip r:embed="rId1"/>
          <a:stretch/>
        </p:blipFill>
        <p:spPr>
          <a:xfrm>
            <a:off x="8236800" y="3555720"/>
            <a:ext cx="3058920" cy="1539000"/>
          </a:xfrm>
          <a:prstGeom prst="rect">
            <a:avLst/>
          </a:prstGeom>
          <a:ln>
            <a:noFill/>
          </a:ln>
        </p:spPr>
      </p:pic>
    </p:spTree>
  </p:cSld>
  <mc:AlternateContent>
    <mc:Choice Requires="p14">
      <p:transition spd="slow" advTm="5000" p14:dur="2000"/>
    </mc:Choice>
    <mc:Fallback>
      <p:transition spd="slow" advTm="5000"/>
    </mc:Fallback>
  </mc:AlternateContent>
  <p:timing>
    <p:tnLst>
      <p:par>
        <p:cTn id="689" dur="indefinite" restart="never" nodeType="tmRoot">
          <p:childTnLst>
            <p:seq>
              <p:cTn id="690" dur="indefinite" nodeType="mainSeq">
                <p:childTnLst>
                  <p:par>
                    <p:cTn id="691" fill="hold">
                      <p:stCondLst>
                        <p:cond delay="0"/>
                      </p:stCondLst>
                      <p:childTnLst>
                        <p:par>
                          <p:cTn id="692" fill="hold">
                            <p:stCondLst>
                              <p:cond delay="0"/>
                            </p:stCondLst>
                            <p:childTnLst>
                              <p:par>
                                <p:cTn id="693" nodeType="withEffect" fill="hold" presetClass="entr" presetID="1">
                                  <p:stCondLst>
                                    <p:cond delay="0"/>
                                  </p:stCondLst>
                                  <p:childTnLst>
                                    <p:set>
                                      <p:cBhvr>
                                        <p:cTn id="694"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border</a:t>
            </a:r>
            <a:r>
              <a:rPr b="0" lang="en-US" sz="3400" spc="-1" strike="noStrike">
                <a:solidFill>
                  <a:srgbClr val="234465"/>
                </a:solidFill>
                <a:latin typeface="Calibri"/>
              </a:rPr>
              <a:t>: specifies the type, thickness, color</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border-radius</a:t>
            </a:r>
            <a:r>
              <a:rPr b="0" lang="en-US" sz="3400" spc="-1" strike="noStrike">
                <a:solidFill>
                  <a:srgbClr val="234465"/>
                </a:solidFill>
                <a:latin typeface="Calibri"/>
              </a:rPr>
              <a:t>: rounds border edges</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background</a:t>
            </a:r>
            <a:r>
              <a:rPr b="0" lang="en-US" sz="3400" spc="-1" strike="noStrike">
                <a:solidFill>
                  <a:srgbClr val="234465"/>
                </a:solidFill>
                <a:latin typeface="Calibri"/>
              </a:rPr>
              <a:t>: sets the background</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p:txBody>
      </p:sp>
      <p:sp>
        <p:nvSpPr>
          <p:cNvPr id="611"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Borders, Backgrounds</a:t>
            </a:r>
            <a:endParaRPr b="0" lang="en-US" sz="3800" spc="-1" strike="noStrike">
              <a:solidFill>
                <a:srgbClr val="234465"/>
              </a:solidFill>
              <a:latin typeface="Calibri"/>
            </a:endParaRPr>
          </a:p>
        </p:txBody>
      </p:sp>
      <p:sp>
        <p:nvSpPr>
          <p:cNvPr id="612"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690A9437-CCEC-412F-B2DC-7C0797C46B4E}" type="slidenum">
              <a:rPr b="0" lang="en-US" sz="1000" spc="-1" strike="noStrike">
                <a:solidFill>
                  <a:srgbClr val="234465"/>
                </a:solidFill>
                <a:latin typeface="Calibri"/>
              </a:rPr>
              <a:t>&lt;number&gt;</a:t>
            </a:fld>
            <a:endParaRPr b="0" lang="en-US" sz="1000" spc="-1" strike="noStrike">
              <a:latin typeface="Times New Roman"/>
            </a:endParaRPr>
          </a:p>
        </p:txBody>
      </p:sp>
      <p:sp>
        <p:nvSpPr>
          <p:cNvPr id="613" name="CustomShape 4"/>
          <p:cNvSpPr/>
          <p:nvPr/>
        </p:nvSpPr>
        <p:spPr>
          <a:xfrm>
            <a:off x="695520" y="3849840"/>
            <a:ext cx="10797480" cy="24289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20000"/>
              </a:lnSpc>
            </a:pPr>
            <a:r>
              <a:rPr b="1" lang="en-US" sz="3200" spc="-1" strike="noStrike">
                <a:solidFill>
                  <a:srgbClr val="ffa000"/>
                </a:solidFill>
                <a:latin typeface="Consolas"/>
              </a:rPr>
              <a:t>&lt;p style="</a:t>
            </a:r>
            <a:r>
              <a:rPr b="1" lang="en-US" sz="3200" spc="-1" strike="noStrike">
                <a:solidFill>
                  <a:srgbClr val="1a334c"/>
                </a:solidFill>
                <a:latin typeface="Consolas"/>
              </a:rPr>
              <a:t>border: 2px solid red;</a:t>
            </a:r>
            <a:endParaRPr b="0" lang="en-US" sz="3200" spc="-1" strike="noStrike">
              <a:latin typeface="Arial"/>
            </a:endParaRPr>
          </a:p>
          <a:p>
            <a:pPr>
              <a:lnSpc>
                <a:spcPct val="120000"/>
              </a:lnSpc>
            </a:pPr>
            <a:r>
              <a:rPr b="1" lang="en-US" sz="3200" spc="-1" strike="noStrike">
                <a:solidFill>
                  <a:srgbClr val="1a334c"/>
                </a:solidFill>
                <a:latin typeface="Consolas"/>
              </a:rPr>
              <a:t>text-align: center;</a:t>
            </a:r>
            <a:endParaRPr b="0" lang="en-US" sz="3200" spc="-1" strike="noStrike">
              <a:latin typeface="Arial"/>
            </a:endParaRPr>
          </a:p>
          <a:p>
            <a:pPr>
              <a:lnSpc>
                <a:spcPct val="120000"/>
              </a:lnSpc>
            </a:pPr>
            <a:r>
              <a:rPr b="1" lang="en-US" sz="3200" spc="-1" strike="noStrike">
                <a:solidFill>
                  <a:srgbClr val="1a334c"/>
                </a:solidFill>
                <a:latin typeface="Consolas"/>
              </a:rPr>
              <a:t>border-radius: 10px;</a:t>
            </a:r>
            <a:endParaRPr b="0" lang="en-US" sz="3200" spc="-1" strike="noStrike">
              <a:latin typeface="Arial"/>
            </a:endParaRPr>
          </a:p>
          <a:p>
            <a:pPr>
              <a:lnSpc>
                <a:spcPct val="120000"/>
              </a:lnSpc>
            </a:pPr>
            <a:r>
              <a:rPr b="1" lang="en-US" sz="3200" spc="-1" strike="noStrike">
                <a:solidFill>
                  <a:srgbClr val="1a334c"/>
                </a:solidFill>
                <a:latin typeface="Consolas"/>
              </a:rPr>
              <a:t>background: lightgray;</a:t>
            </a:r>
            <a:r>
              <a:rPr b="1" lang="en-US" sz="3200" spc="-1" strike="noStrike">
                <a:solidFill>
                  <a:srgbClr val="ffa000"/>
                </a:solidFill>
                <a:latin typeface="Consolas"/>
              </a:rPr>
              <a:t>"&gt;Red Border&lt;/p&gt;</a:t>
            </a:r>
            <a:endParaRPr b="0" lang="en-US" sz="3200" spc="-1" strike="noStrike">
              <a:latin typeface="Arial"/>
            </a:endParaRPr>
          </a:p>
        </p:txBody>
      </p:sp>
      <p:pic>
        <p:nvPicPr>
          <p:cNvPr id="614" name="Picture 8" descr=""/>
          <p:cNvPicPr/>
          <p:nvPr/>
        </p:nvPicPr>
        <p:blipFill>
          <a:blip r:embed="rId1"/>
          <a:stretch/>
        </p:blipFill>
        <p:spPr>
          <a:xfrm>
            <a:off x="8236800" y="3553200"/>
            <a:ext cx="3058920" cy="1539000"/>
          </a:xfrm>
          <a:prstGeom prst="rect">
            <a:avLst/>
          </a:prstGeom>
          <a:ln>
            <a:noFill/>
          </a:ln>
        </p:spPr>
      </p:pic>
    </p:spTree>
  </p:cSld>
  <mc:AlternateContent>
    <mc:Choice Requires="p14">
      <p:transition spd="slow" advTm="5000" p14:dur="2000"/>
    </mc:Choice>
    <mc:Fallback>
      <p:transition spd="slow" advTm="5000"/>
    </mc:Fallback>
  </mc:AlternateContent>
  <p:timing>
    <p:tnLst>
      <p:par>
        <p:cTn id="695" dur="indefinite" restart="never" nodeType="tmRoot">
          <p:childTnLst>
            <p:seq>
              <p:cTn id="696" dur="indefinite" nodeType="mainSeq">
                <p:childTnLst>
                  <p:par>
                    <p:cTn id="697" fill="hold">
                      <p:stCondLst>
                        <p:cond delay="0"/>
                      </p:stCondLst>
                      <p:childTnLst>
                        <p:par>
                          <p:cTn id="698" fill="hold">
                            <p:stCondLst>
                              <p:cond delay="0"/>
                            </p:stCondLst>
                            <p:childTnLst>
                              <p:par>
                                <p:cTn id="699" nodeType="withEffect" fill="hold" presetClass="entr" presetID="1">
                                  <p:stCondLst>
                                    <p:cond delay="0"/>
                                  </p:stCondLst>
                                  <p:childTnLst>
                                    <p:set>
                                      <p:cBhvr>
                                        <p:cTn id="700"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ABE38745-08A3-45CE-B47A-40B8251E8DED}" type="slidenum">
              <a:rPr b="0" lang="en-US" sz="1000" spc="-1" strike="noStrike">
                <a:solidFill>
                  <a:srgbClr val="234465"/>
                </a:solidFill>
                <a:latin typeface="Calibri"/>
              </a:rPr>
              <a:t>&lt;number&gt;</a:t>
            </a:fld>
            <a:endParaRPr b="0" lang="en-US" sz="1000" spc="-1" strike="noStrike">
              <a:latin typeface="Times New Roman"/>
            </a:endParaRPr>
          </a:p>
        </p:txBody>
      </p:sp>
      <p:sp>
        <p:nvSpPr>
          <p:cNvPr id="616"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The Dev Tools / Styles Inspector / [F12]</a:t>
            </a:r>
            <a:endParaRPr b="0" lang="en-US" sz="4000" spc="-1" strike="noStrike">
              <a:solidFill>
                <a:srgbClr val="234465"/>
              </a:solidFill>
              <a:latin typeface="Calibri"/>
            </a:endParaRPr>
          </a:p>
        </p:txBody>
      </p:sp>
      <p:pic>
        <p:nvPicPr>
          <p:cNvPr id="617" name="Picture 4" descr=""/>
          <p:cNvPicPr/>
          <p:nvPr/>
        </p:nvPicPr>
        <p:blipFill>
          <a:blip r:embed="rId1"/>
          <a:stretch/>
        </p:blipFill>
        <p:spPr>
          <a:xfrm>
            <a:off x="1262520" y="1151280"/>
            <a:ext cx="9568440" cy="5311800"/>
          </a:xfrm>
          <a:prstGeom prst="rect">
            <a:avLst/>
          </a:prstGeom>
          <a:ln>
            <a:noFill/>
          </a:ln>
        </p:spPr>
      </p:pic>
      <p:sp>
        <p:nvSpPr>
          <p:cNvPr id="618" name="CustomShape 3"/>
          <p:cNvSpPr/>
          <p:nvPr/>
        </p:nvSpPr>
        <p:spPr>
          <a:xfrm>
            <a:off x="3732120" y="1448280"/>
            <a:ext cx="4086000" cy="813240"/>
          </a:xfrm>
          <a:prstGeom prst="wedgeRoundRectCallout">
            <a:avLst>
              <a:gd name="adj1" fmla="val -7275"/>
              <a:gd name="adj2" fmla="val 103034"/>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Content</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701" dur="indefinite" restart="never" nodeType="tmRoot">
          <p:childTnLst>
            <p:seq>
              <p:cTn id="702" dur="indefinite" nodeType="mainSeq">
                <p:childTnLst>
                  <p:par>
                    <p:cTn id="703" fill="hold">
                      <p:stCondLst>
                        <p:cond delay="indefinite"/>
                      </p:stCondLst>
                      <p:childTnLst>
                        <p:par>
                          <p:cTn id="704" fill="hold">
                            <p:stCondLst>
                              <p:cond delay="0"/>
                            </p:stCondLst>
                            <p:childTnLst>
                              <p:par>
                                <p:cTn id="705" nodeType="clickEffect" fill="hold" presetClass="entr" presetID="1">
                                  <p:stCondLst>
                                    <p:cond delay="0"/>
                                  </p:stCondLst>
                                  <p:childTnLst>
                                    <p:set>
                                      <p:cBhvr>
                                        <p:cTn id="706"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C6CE5DA0-5F48-4644-BAEF-7D4E81D9DA54}" type="slidenum">
              <a:rPr b="0" lang="en-US" sz="1000" spc="-1" strike="noStrike">
                <a:solidFill>
                  <a:srgbClr val="234465"/>
                </a:solidFill>
                <a:latin typeface="Calibri"/>
              </a:rPr>
              <a:t>&lt;number&gt;</a:t>
            </a:fld>
            <a:endParaRPr b="0" lang="en-US" sz="1000" spc="-1" strike="noStrike">
              <a:latin typeface="Times New Roman"/>
            </a:endParaRPr>
          </a:p>
        </p:txBody>
      </p:sp>
      <p:sp>
        <p:nvSpPr>
          <p:cNvPr id="620"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The Dev Tools / Styles Inspector / [F12]</a:t>
            </a:r>
            <a:endParaRPr b="0" lang="en-US" sz="4000" spc="-1" strike="noStrike">
              <a:solidFill>
                <a:srgbClr val="234465"/>
              </a:solidFill>
              <a:latin typeface="Calibri"/>
            </a:endParaRPr>
          </a:p>
        </p:txBody>
      </p:sp>
      <p:pic>
        <p:nvPicPr>
          <p:cNvPr id="621" name="Picture 4" descr=""/>
          <p:cNvPicPr/>
          <p:nvPr/>
        </p:nvPicPr>
        <p:blipFill>
          <a:blip r:embed="rId1"/>
          <a:stretch/>
        </p:blipFill>
        <p:spPr>
          <a:xfrm>
            <a:off x="1262520" y="1151280"/>
            <a:ext cx="9568440" cy="5311800"/>
          </a:xfrm>
          <a:prstGeom prst="rect">
            <a:avLst/>
          </a:prstGeom>
          <a:ln>
            <a:noFill/>
          </a:ln>
        </p:spPr>
      </p:pic>
      <p:sp>
        <p:nvSpPr>
          <p:cNvPr id="622" name="CustomShape 3"/>
          <p:cNvSpPr/>
          <p:nvPr/>
        </p:nvSpPr>
        <p:spPr>
          <a:xfrm>
            <a:off x="2817720" y="1066680"/>
            <a:ext cx="4086000" cy="813240"/>
          </a:xfrm>
          <a:prstGeom prst="wedgeRoundRectCallout">
            <a:avLst>
              <a:gd name="adj1" fmla="val -7275"/>
              <a:gd name="adj2" fmla="val 103034"/>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Padding</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707" dur="indefinite" restart="never" nodeType="tmRoot">
          <p:childTnLst>
            <p:seq>
              <p:cTn id="7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57DB0732-0F15-4EB0-BB04-9F353207DE72}" type="slidenum">
              <a:rPr b="0" lang="en-US" sz="1000" spc="-1" strike="noStrike">
                <a:solidFill>
                  <a:srgbClr val="234465"/>
                </a:solidFill>
                <a:latin typeface="Calibri"/>
              </a:rPr>
              <a:t>&lt;number&gt;</a:t>
            </a:fld>
            <a:endParaRPr b="0" lang="en-US" sz="1000" spc="-1" strike="noStrike">
              <a:latin typeface="Times New Roman"/>
            </a:endParaRPr>
          </a:p>
        </p:txBody>
      </p:sp>
      <p:sp>
        <p:nvSpPr>
          <p:cNvPr id="624"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The Dev Tools / Styles Inspector / [F12]</a:t>
            </a:r>
            <a:endParaRPr b="0" lang="en-US" sz="4000" spc="-1" strike="noStrike">
              <a:solidFill>
                <a:srgbClr val="234465"/>
              </a:solidFill>
              <a:latin typeface="Calibri"/>
            </a:endParaRPr>
          </a:p>
        </p:txBody>
      </p:sp>
      <p:pic>
        <p:nvPicPr>
          <p:cNvPr id="625" name="Picture 4" descr=""/>
          <p:cNvPicPr/>
          <p:nvPr/>
        </p:nvPicPr>
        <p:blipFill>
          <a:blip r:embed="rId1"/>
          <a:stretch/>
        </p:blipFill>
        <p:spPr>
          <a:xfrm>
            <a:off x="1262520" y="1151280"/>
            <a:ext cx="9568440" cy="5311800"/>
          </a:xfrm>
          <a:prstGeom prst="rect">
            <a:avLst/>
          </a:prstGeom>
          <a:ln>
            <a:noFill/>
          </a:ln>
        </p:spPr>
      </p:pic>
      <p:sp>
        <p:nvSpPr>
          <p:cNvPr id="626" name="CustomShape 3"/>
          <p:cNvSpPr/>
          <p:nvPr/>
        </p:nvSpPr>
        <p:spPr>
          <a:xfrm>
            <a:off x="760320" y="838080"/>
            <a:ext cx="4086000" cy="813240"/>
          </a:xfrm>
          <a:prstGeom prst="wedgeRoundRectCallout">
            <a:avLst>
              <a:gd name="adj1" fmla="val -7275"/>
              <a:gd name="adj2" fmla="val 103034"/>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Margin</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709" dur="indefinite" restart="never" nodeType="tmRoot">
          <p:childTnLst>
            <p:seq>
              <p:cTn id="7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2331518B-060A-4AA6-8613-3DD8FC7CCEAC}" type="slidenum">
              <a:rPr b="0" lang="en-US" sz="1000" spc="-1" strike="noStrike">
                <a:solidFill>
                  <a:srgbClr val="234465"/>
                </a:solidFill>
                <a:latin typeface="Calibri"/>
              </a:rPr>
              <a:t>&lt;number&gt;</a:t>
            </a:fld>
            <a:endParaRPr b="0" lang="en-US" sz="1000" spc="-1" strike="noStrike">
              <a:latin typeface="Times New Roman"/>
            </a:endParaRPr>
          </a:p>
        </p:txBody>
      </p:sp>
      <p:sp>
        <p:nvSpPr>
          <p:cNvPr id="628"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The Dev Tools / Styles Inspector / [F12]</a:t>
            </a:r>
            <a:endParaRPr b="0" lang="en-US" sz="4000" spc="-1" strike="noStrike">
              <a:solidFill>
                <a:srgbClr val="234465"/>
              </a:solidFill>
              <a:latin typeface="Calibri"/>
            </a:endParaRPr>
          </a:p>
        </p:txBody>
      </p:sp>
      <p:pic>
        <p:nvPicPr>
          <p:cNvPr id="629" name="Picture 7" descr=""/>
          <p:cNvPicPr/>
          <p:nvPr/>
        </p:nvPicPr>
        <p:blipFill>
          <a:blip r:embed="rId1"/>
          <a:srcRect l="0" t="0" r="59981" b="59978"/>
          <a:stretch/>
        </p:blipFill>
        <p:spPr>
          <a:xfrm>
            <a:off x="1262520" y="1151280"/>
            <a:ext cx="9568440" cy="5311800"/>
          </a:xfrm>
          <a:prstGeom prst="rect">
            <a:avLst/>
          </a:prstGeom>
          <a:ln>
            <a:noFill/>
          </a:ln>
        </p:spPr>
      </p:pic>
      <p:sp>
        <p:nvSpPr>
          <p:cNvPr id="630" name="CustomShape 3"/>
          <p:cNvSpPr/>
          <p:nvPr/>
        </p:nvSpPr>
        <p:spPr>
          <a:xfrm>
            <a:off x="2284560" y="2438280"/>
            <a:ext cx="4086000" cy="813240"/>
          </a:xfrm>
          <a:prstGeom prst="wedgeRoundRectCallout">
            <a:avLst>
              <a:gd name="adj1" fmla="val -7275"/>
              <a:gd name="adj2" fmla="val 103034"/>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Border</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711" dur="indefinite" restart="never" nodeType="tmRoot">
          <p:childTnLst>
            <p:seq>
              <p:cTn id="7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A11A3798-F9B5-4AE5-9C80-735871DE6B14}" type="slidenum">
              <a:rPr b="0" lang="en-US" sz="1000" spc="-1" strike="noStrike">
                <a:solidFill>
                  <a:srgbClr val="234465"/>
                </a:solidFill>
                <a:latin typeface="Calibri"/>
              </a:rPr>
              <a:t>&lt;number&gt;</a:t>
            </a:fld>
            <a:endParaRPr b="0" lang="en-US" sz="1000" spc="-1" strike="noStrike">
              <a:latin typeface="Times New Roman"/>
            </a:endParaRPr>
          </a:p>
        </p:txBody>
      </p:sp>
      <p:sp>
        <p:nvSpPr>
          <p:cNvPr id="632"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Margins</a:t>
            </a:r>
            <a:endParaRPr b="0" lang="en-US" sz="3800" spc="-1" strike="noStrike">
              <a:solidFill>
                <a:srgbClr val="234465"/>
              </a:solidFill>
              <a:latin typeface="Calibri"/>
            </a:endParaRPr>
          </a:p>
        </p:txBody>
      </p:sp>
      <p:sp>
        <p:nvSpPr>
          <p:cNvPr id="633" name="TextShape 3"/>
          <p:cNvSpPr txBox="1"/>
          <p:nvPr/>
        </p:nvSpPr>
        <p:spPr>
          <a:xfrm>
            <a:off x="190440" y="1151280"/>
            <a:ext cx="11804400" cy="5569920"/>
          </a:xfrm>
          <a:prstGeom prst="rect">
            <a:avLst/>
          </a:prstGeom>
          <a:noFill/>
          <a:ln>
            <a:noFill/>
          </a:ln>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Used to generate space around </a:t>
            </a:r>
            <a:r>
              <a:rPr b="0" lang="en-US" sz="3400" spc="-1" strike="noStrike">
                <a:solidFill>
                  <a:srgbClr val="1a334c"/>
                </a:solidFill>
                <a:latin typeface="Calibri"/>
              </a:rPr>
              <a:t>elements</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a:t>
            </a:r>
            <a:r>
              <a:rPr b="1" lang="en-US" sz="3200" spc="-1" strike="noStrike">
                <a:solidFill>
                  <a:srgbClr val="1a334c"/>
                </a:solidFill>
                <a:latin typeface="Consolas"/>
              </a:rPr>
              <a:t>margin</a:t>
            </a:r>
            <a:r>
              <a:rPr b="0" lang="en-US" sz="3400" spc="-1" strike="noStrike">
                <a:solidFill>
                  <a:srgbClr val="234465"/>
                </a:solidFill>
                <a:latin typeface="Calibri"/>
              </a:rPr>
              <a:t> properties set the size of the white space </a:t>
            </a:r>
            <a:r>
              <a:rPr b="0" lang="en-US" sz="3400" spc="-1" strike="noStrike">
                <a:solidFill>
                  <a:srgbClr val="1a334c"/>
                </a:solidFill>
                <a:latin typeface="Calibri"/>
              </a:rPr>
              <a:t>outside</a:t>
            </a:r>
            <a:r>
              <a:rPr b="0" lang="en-US" sz="3400" spc="-1" strike="noStrike">
                <a:solidFill>
                  <a:srgbClr val="234465"/>
                </a:solidFill>
                <a:latin typeface="Calibri"/>
              </a:rPr>
              <a:t> of the border</a:t>
            </a:r>
            <a:endParaRPr b="0" lang="en-US" sz="3400" spc="-1" strike="noStrike">
              <a:solidFill>
                <a:srgbClr val="234465"/>
              </a:solidFill>
              <a:latin typeface="Calibri"/>
            </a:endParaRPr>
          </a:p>
        </p:txBody>
      </p:sp>
      <p:sp>
        <p:nvSpPr>
          <p:cNvPr id="634" name="CustomShape 4"/>
          <p:cNvSpPr/>
          <p:nvPr/>
        </p:nvSpPr>
        <p:spPr>
          <a:xfrm>
            <a:off x="378000" y="3048120"/>
            <a:ext cx="5868720" cy="34765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3200" spc="-1" strike="noStrike">
                <a:solidFill>
                  <a:srgbClr val="234465"/>
                </a:solidFill>
                <a:latin typeface="Consolas"/>
              </a:rPr>
              <a:t>&lt;p style="border: 5px solid black; </a:t>
            </a:r>
            <a:r>
              <a:rPr b="1" lang="en-US" sz="3200" spc="-1" strike="noStrike">
                <a:solidFill>
                  <a:srgbClr val="ffa000"/>
                </a:solidFill>
                <a:latin typeface="Consolas"/>
              </a:rPr>
              <a:t>margin: 30px;</a:t>
            </a:r>
            <a:endParaRPr b="0" lang="en-US" sz="3200" spc="-1" strike="noStrike">
              <a:latin typeface="Arial"/>
            </a:endParaRPr>
          </a:p>
          <a:p>
            <a:pPr>
              <a:lnSpc>
                <a:spcPct val="100000"/>
              </a:lnSpc>
            </a:pPr>
            <a:endParaRPr b="0" lang="en-US" sz="3200" spc="-1" strike="noStrike">
              <a:latin typeface="Arial"/>
            </a:endParaRPr>
          </a:p>
          <a:p>
            <a:pPr>
              <a:lnSpc>
                <a:spcPct val="100000"/>
              </a:lnSpc>
            </a:pPr>
            <a:r>
              <a:rPr b="1" lang="en-US" sz="3200" spc="-1" strike="noStrike">
                <a:solidFill>
                  <a:srgbClr val="1a334c"/>
                </a:solidFill>
                <a:latin typeface="Consolas"/>
              </a:rPr>
              <a:t>     </a:t>
            </a:r>
            <a:r>
              <a:rPr b="1" lang="en-US" sz="3200" spc="-1" strike="noStrike">
                <a:solidFill>
                  <a:srgbClr val="234465"/>
                </a:solidFill>
                <a:latin typeface="Consolas"/>
              </a:rPr>
              <a:t>"&gt;This page demonstrates margins.&lt;/p&gt;</a:t>
            </a:r>
            <a:endParaRPr b="0" lang="en-US" sz="3200" spc="-1" strike="noStrike">
              <a:latin typeface="Arial"/>
            </a:endParaRPr>
          </a:p>
        </p:txBody>
      </p:sp>
      <p:pic>
        <p:nvPicPr>
          <p:cNvPr id="635" name="Picture 8" descr=""/>
          <p:cNvPicPr/>
          <p:nvPr/>
        </p:nvPicPr>
        <p:blipFill>
          <a:blip r:embed="rId1"/>
          <a:stretch/>
        </p:blipFill>
        <p:spPr>
          <a:xfrm>
            <a:off x="6391080" y="3205440"/>
            <a:ext cx="5171040" cy="3165120"/>
          </a:xfrm>
          <a:prstGeom prst="rect">
            <a:avLst/>
          </a:prstGeom>
          <a:ln>
            <a:noFill/>
          </a:ln>
        </p:spPr>
      </p:pic>
    </p:spTree>
  </p:cSld>
  <mc:AlternateContent>
    <mc:Choice Requires="p14">
      <p:transition spd="slow" advTm="5000" p14:dur="2000"/>
    </mc:Choice>
    <mc:Fallback>
      <p:transition spd="slow" advTm="5000"/>
    </mc:Fallback>
  </mc:AlternateContent>
  <p:timing>
    <p:tnLst>
      <p:par>
        <p:cTn id="713" dur="indefinite" restart="never" nodeType="tmRoot">
          <p:childTnLst>
            <p:seq>
              <p:cTn id="714" dur="indefinite" nodeType="mainSeq">
                <p:childTnLst>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633">
                                            <p:txEl>
                                              <p:pRg st="1" end="1"/>
                                            </p:txEl>
                                          </p:spTgt>
                                        </p:tgtEl>
                                        <p:attrNameLst>
                                          <p:attrName>style.visibility</p:attrName>
                                        </p:attrNameLst>
                                      </p:cBhvr>
                                      <p:to>
                                        <p:strVal val="visible"/>
                                      </p:to>
                                    </p:set>
                                  </p:childTnLst>
                                </p:cTn>
                              </p:par>
                            </p:childTnLst>
                          </p:cTn>
                        </p:par>
                      </p:childTnLst>
                    </p:cTn>
                  </p:par>
                  <p:par>
                    <p:cTn id="719" fill="hold">
                      <p:stCondLst>
                        <p:cond delay="indefinite"/>
                      </p:stCondLst>
                      <p:childTnLst>
                        <p:par>
                          <p:cTn id="720" fill="hold">
                            <p:stCondLst>
                              <p:cond delay="0"/>
                            </p:stCondLst>
                            <p:childTnLst>
                              <p:par>
                                <p:cTn id="721" nodeType="clickEffect" fill="hold" presetClass="entr" presetID="1">
                                  <p:stCondLst>
                                    <p:cond delay="0"/>
                                  </p:stCondLst>
                                  <p:childTnLst>
                                    <p:set>
                                      <p:cBhvr>
                                        <p:cTn id="722" dur="1" fill="hold">
                                          <p:stCondLst>
                                            <p:cond delay="0"/>
                                          </p:stCondLst>
                                        </p:cTn>
                                        <p:tgtEl>
                                          <p:spTgt spid="634"/>
                                        </p:tgtEl>
                                        <p:attrNameLst>
                                          <p:attrName>style.visibility</p:attrName>
                                        </p:attrNameLst>
                                      </p:cBhvr>
                                      <p:to>
                                        <p:strVal val="visible"/>
                                      </p:to>
                                    </p:set>
                                  </p:childTnLst>
                                </p:cTn>
                              </p:par>
                              <p:par>
                                <p:cTn id="723" nodeType="withEffect" fill="hold" presetClass="entr" presetID="1">
                                  <p:stCondLst>
                                    <p:cond delay="0"/>
                                  </p:stCondLst>
                                  <p:childTnLst>
                                    <p:set>
                                      <p:cBhvr>
                                        <p:cTn id="724"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2F2BFA05-B127-4DA0-BCA1-58870DFB6BD5}" type="slidenum">
              <a:rPr b="0" lang="en-US" sz="1000" spc="-1" strike="noStrike">
                <a:solidFill>
                  <a:srgbClr val="234465"/>
                </a:solidFill>
                <a:latin typeface="Calibri"/>
              </a:rPr>
              <a:t>&lt;number&gt;</a:t>
            </a:fld>
            <a:endParaRPr b="0" lang="en-US" sz="1000" spc="-1" strike="noStrike">
              <a:latin typeface="Times New Roman"/>
            </a:endParaRPr>
          </a:p>
        </p:txBody>
      </p:sp>
      <p:sp>
        <p:nvSpPr>
          <p:cNvPr id="637"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Margins</a:t>
            </a:r>
            <a:endParaRPr b="0" lang="en-US" sz="3800" spc="-1" strike="noStrike">
              <a:solidFill>
                <a:srgbClr val="234465"/>
              </a:solidFill>
              <a:latin typeface="Calibri"/>
            </a:endParaRPr>
          </a:p>
        </p:txBody>
      </p:sp>
      <p:sp>
        <p:nvSpPr>
          <p:cNvPr id="638" name="TextShape 3"/>
          <p:cNvSpPr txBox="1"/>
          <p:nvPr/>
        </p:nvSpPr>
        <p:spPr>
          <a:xfrm>
            <a:off x="190440" y="1151280"/>
            <a:ext cx="11804400" cy="5569920"/>
          </a:xfrm>
          <a:prstGeom prst="rect">
            <a:avLst/>
          </a:prstGeom>
          <a:noFill/>
          <a:ln>
            <a:noFill/>
          </a:ln>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Used to generate space around </a:t>
            </a:r>
            <a:r>
              <a:rPr b="0" lang="en-US" sz="3400" spc="-1" strike="noStrike">
                <a:solidFill>
                  <a:srgbClr val="1a334c"/>
                </a:solidFill>
                <a:latin typeface="Calibri"/>
              </a:rPr>
              <a:t>elements</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a:t>
            </a:r>
            <a:r>
              <a:rPr b="1" lang="en-US" sz="3200" spc="-1" strike="noStrike">
                <a:solidFill>
                  <a:srgbClr val="1a334c"/>
                </a:solidFill>
                <a:latin typeface="Consolas"/>
              </a:rPr>
              <a:t>margin</a:t>
            </a:r>
            <a:r>
              <a:rPr b="0" lang="en-US" sz="3400" spc="-1" strike="noStrike">
                <a:solidFill>
                  <a:srgbClr val="234465"/>
                </a:solidFill>
                <a:latin typeface="Calibri"/>
              </a:rPr>
              <a:t> properties set the size of the white space </a:t>
            </a:r>
            <a:r>
              <a:rPr b="0" lang="en-US" sz="3400" spc="-1" strike="noStrike">
                <a:solidFill>
                  <a:srgbClr val="1a334c"/>
                </a:solidFill>
                <a:latin typeface="Calibri"/>
              </a:rPr>
              <a:t>outside</a:t>
            </a:r>
            <a:r>
              <a:rPr b="0" lang="en-US" sz="3400" spc="-1" strike="noStrike">
                <a:solidFill>
                  <a:srgbClr val="234465"/>
                </a:solidFill>
                <a:latin typeface="Calibri"/>
              </a:rPr>
              <a:t> of the border</a:t>
            </a:r>
            <a:endParaRPr b="0" lang="en-US" sz="3400" spc="-1" strike="noStrike">
              <a:solidFill>
                <a:srgbClr val="234465"/>
              </a:solidFill>
              <a:latin typeface="Calibri"/>
            </a:endParaRPr>
          </a:p>
        </p:txBody>
      </p:sp>
      <p:sp>
        <p:nvSpPr>
          <p:cNvPr id="639" name="CustomShape 4"/>
          <p:cNvSpPr/>
          <p:nvPr/>
        </p:nvSpPr>
        <p:spPr>
          <a:xfrm>
            <a:off x="378000" y="3048120"/>
            <a:ext cx="5868720" cy="34765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3200" spc="-1" strike="noStrike">
                <a:solidFill>
                  <a:srgbClr val="234465"/>
                </a:solidFill>
                <a:latin typeface="Consolas"/>
              </a:rPr>
              <a:t>&lt;p style="border: 5px solid black; </a:t>
            </a:r>
            <a:r>
              <a:rPr b="1" lang="en-US" sz="3200" spc="-1" strike="noStrike">
                <a:solidFill>
                  <a:srgbClr val="ffa000"/>
                </a:solidFill>
                <a:latin typeface="Consolas"/>
              </a:rPr>
              <a:t>margin: 30px; margin-left: 55px; </a:t>
            </a:r>
            <a:endParaRPr b="0" lang="en-US" sz="3200" spc="-1" strike="noStrike">
              <a:latin typeface="Arial"/>
            </a:endParaRPr>
          </a:p>
          <a:p>
            <a:pPr>
              <a:lnSpc>
                <a:spcPct val="100000"/>
              </a:lnSpc>
            </a:pPr>
            <a:endParaRPr b="0" lang="en-US" sz="3200" spc="-1" strike="noStrike">
              <a:latin typeface="Arial"/>
            </a:endParaRPr>
          </a:p>
          <a:p>
            <a:pPr>
              <a:lnSpc>
                <a:spcPct val="100000"/>
              </a:lnSpc>
            </a:pPr>
            <a:r>
              <a:rPr b="1" lang="en-US" sz="3200" spc="-1" strike="noStrike">
                <a:solidFill>
                  <a:srgbClr val="1a334c"/>
                </a:solidFill>
                <a:latin typeface="Consolas"/>
              </a:rPr>
              <a:t>     </a:t>
            </a:r>
            <a:r>
              <a:rPr b="1" lang="en-US" sz="3200" spc="-1" strike="noStrike">
                <a:solidFill>
                  <a:srgbClr val="234465"/>
                </a:solidFill>
                <a:latin typeface="Consolas"/>
              </a:rPr>
              <a:t>"&gt;This page demonstrates margins.&lt;/p&gt;</a:t>
            </a:r>
            <a:endParaRPr b="0" lang="en-US" sz="3200" spc="-1" strike="noStrike">
              <a:latin typeface="Arial"/>
            </a:endParaRPr>
          </a:p>
        </p:txBody>
      </p:sp>
      <p:pic>
        <p:nvPicPr>
          <p:cNvPr id="640" name="Picture 10" descr=""/>
          <p:cNvPicPr/>
          <p:nvPr/>
        </p:nvPicPr>
        <p:blipFill>
          <a:blip r:embed="rId1"/>
          <a:stretch/>
        </p:blipFill>
        <p:spPr>
          <a:xfrm>
            <a:off x="6391080" y="3205440"/>
            <a:ext cx="5171040" cy="3165120"/>
          </a:xfrm>
          <a:prstGeom prst="rect">
            <a:avLst/>
          </a:prstGeom>
          <a:ln>
            <a:noFill/>
          </a:ln>
        </p:spPr>
      </p:pic>
    </p:spTree>
  </p:cSld>
  <mc:AlternateContent>
    <mc:Choice Requires="p14">
      <p:transition spd="slow" advTm="5000" p14:dur="2000"/>
    </mc:Choice>
    <mc:Fallback>
      <p:transition spd="slow" advTm="5000"/>
    </mc:Fallback>
  </mc:AlternateContent>
  <p:timing>
    <p:tnLst>
      <p:par>
        <p:cTn id="725" dur="indefinite" restart="never" nodeType="tmRoot">
          <p:childTnLst>
            <p:seq>
              <p:cTn id="72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784828C3-C525-4C4E-B1FD-A20ADC026EB8}" type="slidenum">
              <a:rPr b="0" lang="en-US" sz="1000" spc="-1" strike="noStrike">
                <a:solidFill>
                  <a:srgbClr val="234465"/>
                </a:solidFill>
                <a:latin typeface="Calibri"/>
              </a:rPr>
              <a:t>&lt;number&gt;</a:t>
            </a:fld>
            <a:endParaRPr b="0" lang="en-US" sz="1000" spc="-1" strike="noStrike">
              <a:latin typeface="Times New Roman"/>
            </a:endParaRPr>
          </a:p>
        </p:txBody>
      </p:sp>
      <p:sp>
        <p:nvSpPr>
          <p:cNvPr id="642"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Margins</a:t>
            </a:r>
            <a:endParaRPr b="0" lang="en-US" sz="3800" spc="-1" strike="noStrike">
              <a:solidFill>
                <a:srgbClr val="234465"/>
              </a:solidFill>
              <a:latin typeface="Calibri"/>
            </a:endParaRPr>
          </a:p>
        </p:txBody>
      </p:sp>
      <p:sp>
        <p:nvSpPr>
          <p:cNvPr id="643" name="TextShape 3"/>
          <p:cNvSpPr txBox="1"/>
          <p:nvPr/>
        </p:nvSpPr>
        <p:spPr>
          <a:xfrm>
            <a:off x="190440" y="1151280"/>
            <a:ext cx="11804400" cy="5569920"/>
          </a:xfrm>
          <a:prstGeom prst="rect">
            <a:avLst/>
          </a:prstGeom>
          <a:noFill/>
          <a:ln>
            <a:noFill/>
          </a:ln>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Used to generate space around </a:t>
            </a:r>
            <a:r>
              <a:rPr b="0" lang="en-US" sz="3400" spc="-1" strike="noStrike">
                <a:solidFill>
                  <a:srgbClr val="1a334c"/>
                </a:solidFill>
                <a:latin typeface="Calibri"/>
              </a:rPr>
              <a:t>elements</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a:t>
            </a:r>
            <a:r>
              <a:rPr b="1" lang="en-US" sz="3200" spc="-1" strike="noStrike">
                <a:solidFill>
                  <a:srgbClr val="1a334c"/>
                </a:solidFill>
                <a:latin typeface="Consolas"/>
              </a:rPr>
              <a:t>margin</a:t>
            </a:r>
            <a:r>
              <a:rPr b="0" lang="en-US" sz="3400" spc="-1" strike="noStrike">
                <a:solidFill>
                  <a:srgbClr val="234465"/>
                </a:solidFill>
                <a:latin typeface="Calibri"/>
              </a:rPr>
              <a:t> properties set the size of the white space </a:t>
            </a:r>
            <a:r>
              <a:rPr b="0" lang="en-US" sz="3400" spc="-1" strike="noStrike">
                <a:solidFill>
                  <a:srgbClr val="1a334c"/>
                </a:solidFill>
                <a:latin typeface="Calibri"/>
              </a:rPr>
              <a:t>outside</a:t>
            </a:r>
            <a:r>
              <a:rPr b="0" lang="en-US" sz="3400" spc="-1" strike="noStrike">
                <a:solidFill>
                  <a:srgbClr val="234465"/>
                </a:solidFill>
                <a:latin typeface="Calibri"/>
              </a:rPr>
              <a:t> of the border</a:t>
            </a:r>
            <a:endParaRPr b="0" lang="en-US" sz="3400" spc="-1" strike="noStrike">
              <a:solidFill>
                <a:srgbClr val="234465"/>
              </a:solidFill>
              <a:latin typeface="Calibri"/>
            </a:endParaRPr>
          </a:p>
        </p:txBody>
      </p:sp>
      <p:sp>
        <p:nvSpPr>
          <p:cNvPr id="644" name="CustomShape 4"/>
          <p:cNvSpPr/>
          <p:nvPr/>
        </p:nvSpPr>
        <p:spPr>
          <a:xfrm>
            <a:off x="378000" y="3048120"/>
            <a:ext cx="5868720" cy="34765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3200" spc="-1" strike="noStrike">
                <a:solidFill>
                  <a:srgbClr val="234465"/>
                </a:solidFill>
                <a:latin typeface="Consolas"/>
              </a:rPr>
              <a:t>&lt;p style="border: 5px solid black; </a:t>
            </a:r>
            <a:r>
              <a:rPr b="1" lang="en-US" sz="3200" spc="-1" strike="noStrike">
                <a:solidFill>
                  <a:srgbClr val="ffa000"/>
                </a:solidFill>
                <a:latin typeface="Consolas"/>
              </a:rPr>
              <a:t>margin: 30px; margin-left: 55px; margin-bottom: 10px;</a:t>
            </a:r>
            <a:r>
              <a:rPr b="1" lang="en-US" sz="3200" spc="-1" strike="noStrike">
                <a:solidFill>
                  <a:srgbClr val="234465"/>
                </a:solidFill>
                <a:latin typeface="Consolas"/>
              </a:rPr>
              <a:t>"&gt;This page demonstrates margins.&lt;/p&gt;</a:t>
            </a:r>
            <a:endParaRPr b="0" lang="en-US" sz="3200" spc="-1" strike="noStrike">
              <a:latin typeface="Arial"/>
            </a:endParaRPr>
          </a:p>
        </p:txBody>
      </p:sp>
      <p:pic>
        <p:nvPicPr>
          <p:cNvPr id="645" name="Picture 8" descr=""/>
          <p:cNvPicPr/>
          <p:nvPr/>
        </p:nvPicPr>
        <p:blipFill>
          <a:blip r:embed="rId1"/>
          <a:stretch/>
        </p:blipFill>
        <p:spPr>
          <a:xfrm>
            <a:off x="6391080" y="3202920"/>
            <a:ext cx="5175000" cy="3167640"/>
          </a:xfrm>
          <a:prstGeom prst="rect">
            <a:avLst/>
          </a:prstGeom>
          <a:ln>
            <a:noFill/>
          </a:ln>
        </p:spPr>
      </p:pic>
    </p:spTree>
  </p:cSld>
  <mc:AlternateContent>
    <mc:Choice Requires="p14">
      <p:transition spd="slow" advTm="5000" p14:dur="2000"/>
    </mc:Choice>
    <mc:Fallback>
      <p:transition spd="slow" advTm="5000"/>
    </mc:Fallback>
  </mc:AlternateContent>
  <p:timing>
    <p:tnLst>
      <p:par>
        <p:cTn id="727" dur="indefinite" restart="never" nodeType="tmRoot">
          <p:childTnLst>
            <p:seq>
              <p:cTn id="72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2066040" y="5159880"/>
            <a:ext cx="3580920" cy="52344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316" name="CustomShape 2"/>
          <p:cNvSpPr/>
          <p:nvPr/>
        </p:nvSpPr>
        <p:spPr>
          <a:xfrm>
            <a:off x="2314800" y="4216680"/>
            <a:ext cx="2603520" cy="523440"/>
          </a:xfrm>
          <a:prstGeom prst="rect">
            <a:avLst/>
          </a:prstGeom>
          <a:solidFill>
            <a:schemeClr val="accent5">
              <a:alpha val="30000"/>
            </a:schemeClr>
          </a:solidFill>
          <a:ln>
            <a:solidFill>
              <a:schemeClr val="tx2"/>
            </a:solidFill>
            <a:round/>
          </a:ln>
        </p:spPr>
        <p:style>
          <a:lnRef idx="2">
            <a:schemeClr val="accent1">
              <a:shade val="50000"/>
            </a:schemeClr>
          </a:lnRef>
          <a:fillRef idx="1">
            <a:schemeClr val="accent1"/>
          </a:fillRef>
          <a:effectRef idx="0">
            <a:schemeClr val="accent1"/>
          </a:effectRef>
          <a:fontRef idx="minor"/>
        </p:style>
      </p:sp>
      <p:sp>
        <p:nvSpPr>
          <p:cNvPr id="317" name="CustomShape 3"/>
          <p:cNvSpPr/>
          <p:nvPr/>
        </p:nvSpPr>
        <p:spPr>
          <a:xfrm>
            <a:off x="1611720" y="4149360"/>
            <a:ext cx="8980920" cy="204372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3000" spc="-1" strike="noStrike">
                <a:solidFill>
                  <a:srgbClr val="1a334c"/>
                </a:solidFill>
                <a:latin typeface="Consolas"/>
              </a:rPr>
              <a:t>&lt;a href="/home"&gt;</a:t>
            </a:r>
            <a:endParaRPr b="0" lang="en-US" sz="3000" spc="-1" strike="noStrike">
              <a:latin typeface="Arial"/>
            </a:endParaRPr>
          </a:p>
          <a:p>
            <a:pPr>
              <a:lnSpc>
                <a:spcPct val="100000"/>
              </a:lnSpc>
            </a:pPr>
            <a:r>
              <a:rPr b="1" lang="en-US" sz="3000" spc="-1" strike="noStrike">
                <a:solidFill>
                  <a:srgbClr val="1a334c"/>
                </a:solidFill>
                <a:latin typeface="Consolas"/>
              </a:rPr>
              <a:t>  </a:t>
            </a:r>
            <a:r>
              <a:rPr b="1" lang="en-US" sz="3000" spc="-1" strike="noStrike">
                <a:solidFill>
                  <a:srgbClr val="234465"/>
                </a:solidFill>
                <a:latin typeface="Consolas"/>
              </a:rPr>
              <a:t>Navigate to</a:t>
            </a:r>
            <a:endParaRPr b="0" lang="en-US" sz="3000" spc="-1" strike="noStrike">
              <a:latin typeface="Arial"/>
            </a:endParaRPr>
          </a:p>
          <a:p>
            <a:pPr>
              <a:lnSpc>
                <a:spcPct val="100000"/>
              </a:lnSpc>
            </a:pPr>
            <a:r>
              <a:rPr b="1" lang="en-US" sz="3000" spc="-1" strike="noStrike">
                <a:solidFill>
                  <a:srgbClr val="234465"/>
                </a:solidFill>
                <a:latin typeface="Consolas"/>
              </a:rPr>
              <a:t>  </a:t>
            </a:r>
            <a:r>
              <a:rPr b="1" lang="en-US" sz="3000" spc="-1" strike="noStrike">
                <a:solidFill>
                  <a:srgbClr val="234465"/>
                </a:solidFill>
                <a:latin typeface="Consolas"/>
              </a:rPr>
              <a:t>&lt;b&gt;home page&lt;/b&gt;</a:t>
            </a:r>
            <a:endParaRPr b="0" lang="en-US" sz="3000" spc="-1" strike="noStrike">
              <a:latin typeface="Arial"/>
            </a:endParaRPr>
          </a:p>
          <a:p>
            <a:pPr>
              <a:lnSpc>
                <a:spcPct val="100000"/>
              </a:lnSpc>
            </a:pPr>
            <a:r>
              <a:rPr b="1" lang="en-US" sz="3000" spc="-1" strike="noStrike">
                <a:solidFill>
                  <a:srgbClr val="1a334c"/>
                </a:solidFill>
                <a:latin typeface="Consolas"/>
              </a:rPr>
              <a:t>&lt;/a&gt;</a:t>
            </a:r>
            <a:endParaRPr b="0" lang="en-US" sz="3000" spc="-1" strike="noStrike">
              <a:latin typeface="Arial"/>
            </a:endParaRPr>
          </a:p>
        </p:txBody>
      </p:sp>
      <p:sp>
        <p:nvSpPr>
          <p:cNvPr id="318" name="TextShape 4"/>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HTML Terminology</a:t>
            </a:r>
            <a:endParaRPr b="0" lang="en-US" sz="4000" spc="-1" strike="noStrike">
              <a:solidFill>
                <a:srgbClr val="234465"/>
              </a:solidFill>
              <a:latin typeface="Calibri"/>
            </a:endParaRPr>
          </a:p>
        </p:txBody>
      </p:sp>
      <p:sp>
        <p:nvSpPr>
          <p:cNvPr id="319" name="TextShape 5"/>
          <p:cNvSpPr txBox="1"/>
          <p:nvPr/>
        </p:nvSpPr>
        <p:spPr>
          <a:xfrm>
            <a:off x="193680" y="1143000"/>
            <a:ext cx="11801160" cy="2061000"/>
          </a:xfrm>
          <a:prstGeom prst="rect">
            <a:avLst/>
          </a:prstGeom>
          <a:noFill/>
          <a:ln>
            <a:noFill/>
          </a:ln>
        </p:spPr>
        <p:txBody>
          <a:bodyPr lIns="108000" rIns="108000" tIns="36000" bIns="36000">
            <a:normAutofit fontScale="48000"/>
          </a:bodyPr>
          <a:p>
            <a:pPr marL="456840" indent="-456480">
              <a:lnSpc>
                <a:spcPct val="105000"/>
              </a:lnSpc>
              <a:spcBef>
                <a:spcPts val="601"/>
              </a:spcBef>
              <a:spcAft>
                <a:spcPts val="601"/>
              </a:spcAft>
              <a:buClr>
                <a:srgbClr val="234465"/>
              </a:buClr>
              <a:buFont typeface="Wingdings" charset="2"/>
              <a:buChar char=""/>
            </a:pPr>
            <a:r>
              <a:rPr b="0" lang="en-US" sz="3800" spc="-1" strike="noStrike">
                <a:solidFill>
                  <a:srgbClr val="ffa000"/>
                </a:solidFill>
                <a:latin typeface="Calibri"/>
              </a:rPr>
              <a:t>Tags</a:t>
            </a:r>
            <a:r>
              <a:rPr b="0" lang="en-US" sz="3800" spc="-1" strike="noStrike">
                <a:solidFill>
                  <a:srgbClr val="1a334c"/>
                </a:solidFill>
                <a:latin typeface="Calibri"/>
              </a:rPr>
              <a:t> </a:t>
            </a:r>
            <a:r>
              <a:rPr b="0" lang="en-US" sz="3400" spc="-1" strike="noStrike">
                <a:solidFill>
                  <a:srgbClr val="234465"/>
                </a:solidFill>
                <a:latin typeface="Calibri"/>
              </a:rPr>
              <a:t>– the smallest piece in HTML</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800" spc="-1" strike="noStrike">
                <a:solidFill>
                  <a:srgbClr val="ffa000"/>
                </a:solidFill>
                <a:latin typeface="Calibri"/>
              </a:rPr>
              <a:t>Attributes</a:t>
            </a:r>
            <a:r>
              <a:rPr b="0" lang="en-US" sz="3800" spc="-1" strike="noStrike">
                <a:solidFill>
                  <a:srgbClr val="1a334c"/>
                </a:solidFill>
                <a:latin typeface="Calibri"/>
              </a:rPr>
              <a:t> </a:t>
            </a:r>
            <a:r>
              <a:rPr b="0" lang="en-US" sz="4000" spc="-1" strike="noStrike">
                <a:solidFill>
                  <a:srgbClr val="234465"/>
                </a:solidFill>
                <a:latin typeface="Calibri"/>
              </a:rPr>
              <a:t>–</a:t>
            </a:r>
            <a:r>
              <a:rPr b="0" lang="en-US" sz="3800" spc="-1" strike="noStrike">
                <a:solidFill>
                  <a:srgbClr val="1a334c"/>
                </a:solidFill>
                <a:latin typeface="Calibri"/>
              </a:rPr>
              <a:t> </a:t>
            </a:r>
            <a:r>
              <a:rPr b="0" lang="en-US" sz="3400" spc="-1" strike="noStrike">
                <a:solidFill>
                  <a:srgbClr val="234465"/>
                </a:solidFill>
                <a:latin typeface="Calibri"/>
              </a:rPr>
              <a:t>properties of the tag, e.g. size, color, etc… </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800" spc="-1" strike="noStrike">
                <a:solidFill>
                  <a:srgbClr val="ffa000"/>
                </a:solidFill>
                <a:latin typeface="Calibri"/>
              </a:rPr>
              <a:t>Elements</a:t>
            </a:r>
            <a:r>
              <a:rPr b="0" lang="en-US" sz="3800" spc="-1" strike="noStrike">
                <a:solidFill>
                  <a:srgbClr val="1a334c"/>
                </a:solidFill>
                <a:latin typeface="Calibri"/>
              </a:rPr>
              <a:t> </a:t>
            </a:r>
            <a:r>
              <a:rPr b="0" lang="en-US" sz="4000" spc="-1" strike="noStrike">
                <a:solidFill>
                  <a:srgbClr val="234465"/>
                </a:solidFill>
                <a:latin typeface="Calibri"/>
              </a:rPr>
              <a:t>–</a:t>
            </a:r>
            <a:r>
              <a:rPr b="0" lang="en-US" sz="3800" spc="-1" strike="noStrike">
                <a:solidFill>
                  <a:srgbClr val="1a334c"/>
                </a:solidFill>
                <a:latin typeface="Calibri"/>
              </a:rPr>
              <a:t> </a:t>
            </a:r>
            <a:r>
              <a:rPr b="0" lang="en-US" sz="3400" spc="-1" strike="noStrike">
                <a:solidFill>
                  <a:srgbClr val="234465"/>
                </a:solidFill>
                <a:latin typeface="Calibri"/>
              </a:rPr>
              <a:t>combination of opening, closing tag and attributes</a:t>
            </a:r>
            <a:endParaRPr b="0" lang="en-US" sz="3400" spc="-1" strike="noStrike">
              <a:solidFill>
                <a:srgbClr val="234465"/>
              </a:solidFill>
              <a:latin typeface="Calibri"/>
            </a:endParaRPr>
          </a:p>
        </p:txBody>
      </p:sp>
      <p:sp>
        <p:nvSpPr>
          <p:cNvPr id="320" name="TextShape 6"/>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A90F359C-CD8B-498B-9716-4C7104E88253}" type="slidenum">
              <a:rPr b="0" lang="en-US" sz="1000" spc="-1" strike="noStrike">
                <a:solidFill>
                  <a:srgbClr val="234465"/>
                </a:solidFill>
                <a:latin typeface="Calibri"/>
              </a:rPr>
              <a:t>&lt;number&gt;</a:t>
            </a:fld>
            <a:endParaRPr b="0" lang="en-US" sz="1000" spc="-1" strike="noStrike">
              <a:latin typeface="Times New Roman"/>
            </a:endParaRPr>
          </a:p>
        </p:txBody>
      </p:sp>
      <p:sp>
        <p:nvSpPr>
          <p:cNvPr id="321" name="CustomShape 7"/>
          <p:cNvSpPr/>
          <p:nvPr/>
        </p:nvSpPr>
        <p:spPr>
          <a:xfrm>
            <a:off x="450000" y="3429000"/>
            <a:ext cx="2317320" cy="500040"/>
          </a:xfrm>
          <a:prstGeom prst="wedgeRoundRectCallout">
            <a:avLst>
              <a:gd name="adj1" fmla="val 14742"/>
              <a:gd name="adj2" fmla="val 110863"/>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Opening tag</a:t>
            </a:r>
            <a:endParaRPr b="0" lang="en-US" sz="2800" spc="-1" strike="noStrike">
              <a:latin typeface="Arial"/>
            </a:endParaRPr>
          </a:p>
        </p:txBody>
      </p:sp>
      <p:sp>
        <p:nvSpPr>
          <p:cNvPr id="322" name="CustomShape 8"/>
          <p:cNvSpPr/>
          <p:nvPr/>
        </p:nvSpPr>
        <p:spPr>
          <a:xfrm>
            <a:off x="3274920" y="3429000"/>
            <a:ext cx="4038120" cy="500040"/>
          </a:xfrm>
          <a:prstGeom prst="wedgeRoundRectCallout">
            <a:avLst>
              <a:gd name="adj1" fmla="val -38689"/>
              <a:gd name="adj2" fmla="val 104421"/>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Attribute: </a:t>
            </a:r>
            <a:r>
              <a:rPr b="1" lang="en-US" sz="2800" spc="-1" strike="noStrike">
                <a:solidFill>
                  <a:srgbClr val="ffa000"/>
                </a:solidFill>
                <a:latin typeface="Consolas"/>
              </a:rPr>
              <a:t>key</a:t>
            </a:r>
            <a:r>
              <a:rPr b="0" lang="en-US" sz="2800" spc="-1" strike="noStrike">
                <a:solidFill>
                  <a:srgbClr val="ffa000"/>
                </a:solidFill>
                <a:latin typeface="Calibri"/>
              </a:rPr>
              <a:t> </a:t>
            </a:r>
            <a:r>
              <a:rPr b="1" lang="en-US" sz="2800" spc="-1" strike="noStrike">
                <a:solidFill>
                  <a:srgbClr val="ffa000"/>
                </a:solidFill>
                <a:latin typeface="Consolas"/>
              </a:rPr>
              <a:t>=</a:t>
            </a:r>
            <a:r>
              <a:rPr b="0" lang="en-US" sz="2800" spc="-1" strike="noStrike">
                <a:solidFill>
                  <a:srgbClr val="ffa000"/>
                </a:solidFill>
                <a:latin typeface="Calibri"/>
              </a:rPr>
              <a:t> </a:t>
            </a:r>
            <a:r>
              <a:rPr b="1" lang="en-US" sz="2800" spc="-1" strike="noStrike">
                <a:solidFill>
                  <a:srgbClr val="ffa000"/>
                </a:solidFill>
                <a:latin typeface="Consolas"/>
              </a:rPr>
              <a:t>"value"</a:t>
            </a:r>
            <a:endParaRPr b="0" lang="en-US" sz="2800" spc="-1" strike="noStrike">
              <a:latin typeface="Arial"/>
            </a:endParaRPr>
          </a:p>
        </p:txBody>
      </p:sp>
      <p:sp>
        <p:nvSpPr>
          <p:cNvPr id="323" name="CustomShape 9"/>
          <p:cNvSpPr/>
          <p:nvPr/>
        </p:nvSpPr>
        <p:spPr>
          <a:xfrm>
            <a:off x="6249960" y="4876920"/>
            <a:ext cx="1520280" cy="461160"/>
          </a:xfrm>
          <a:prstGeom prst="wedgeRoundRectCallout">
            <a:avLst>
              <a:gd name="adj1" fmla="val -74835"/>
              <a:gd name="adj2" fmla="val 38404"/>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Element</a:t>
            </a:r>
            <a:endParaRPr b="0" lang="en-US" sz="2800" spc="-1" strike="noStrike">
              <a:latin typeface="Arial"/>
            </a:endParaRPr>
          </a:p>
        </p:txBody>
      </p:sp>
      <p:sp>
        <p:nvSpPr>
          <p:cNvPr id="324" name="CustomShape 10"/>
          <p:cNvSpPr/>
          <p:nvPr/>
        </p:nvSpPr>
        <p:spPr>
          <a:xfrm>
            <a:off x="3363840" y="5943600"/>
            <a:ext cx="1891800" cy="527400"/>
          </a:xfrm>
          <a:prstGeom prst="wedgeRoundRectCallout">
            <a:avLst>
              <a:gd name="adj1" fmla="val -74925"/>
              <a:gd name="adj2" fmla="val -37270"/>
              <a:gd name="adj3" fmla="val 16667"/>
            </a:avLst>
          </a:prstGeom>
          <a:solidFill>
            <a:schemeClr val="tx1">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fffff"/>
                </a:solidFill>
                <a:latin typeface="Calibri"/>
              </a:rPr>
              <a:t>Closing tag</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317"/>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3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19">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16"/>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32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319">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317">
                                            <p:txEl>
                                              <p:pRg st="1" end="1"/>
                                            </p:txEl>
                                          </p:spTgt>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315"/>
                                        </p:tgtEl>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Used to generate space around </a:t>
            </a:r>
            <a:r>
              <a:rPr b="0" lang="en-US" sz="3400" spc="-1" strike="noStrike">
                <a:solidFill>
                  <a:srgbClr val="1a334c"/>
                </a:solidFill>
                <a:latin typeface="Calibri"/>
              </a:rPr>
              <a:t>the content</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a:t>
            </a:r>
            <a:r>
              <a:rPr b="1" lang="en-US" sz="3200" spc="-1" strike="noStrike">
                <a:solidFill>
                  <a:srgbClr val="1a334c"/>
                </a:solidFill>
                <a:latin typeface="Consolas"/>
              </a:rPr>
              <a:t>padding</a:t>
            </a:r>
            <a:r>
              <a:rPr b="0" lang="en-US" sz="3400" spc="-1" strike="noStrike">
                <a:solidFill>
                  <a:srgbClr val="234465"/>
                </a:solidFill>
                <a:latin typeface="Calibri"/>
              </a:rPr>
              <a:t> properties set the size of the white space </a:t>
            </a:r>
            <a:r>
              <a:rPr b="0" lang="en-US" sz="3400" spc="-1" strike="noStrike">
                <a:solidFill>
                  <a:srgbClr val="1a334c"/>
                </a:solidFill>
                <a:latin typeface="Calibri"/>
              </a:rPr>
              <a:t>inside</a:t>
            </a:r>
            <a:r>
              <a:rPr b="0" lang="en-US" sz="3400" spc="-1" strike="noStrike">
                <a:solidFill>
                  <a:srgbClr val="234465"/>
                </a:solidFill>
                <a:latin typeface="Calibri"/>
              </a:rPr>
              <a:t> of the border</a:t>
            </a:r>
            <a:endParaRPr b="0" lang="en-US" sz="3400" spc="-1" strike="noStrike">
              <a:solidFill>
                <a:srgbClr val="234465"/>
              </a:solidFill>
              <a:latin typeface="Calibri"/>
            </a:endParaRPr>
          </a:p>
        </p:txBody>
      </p:sp>
      <p:sp>
        <p:nvSpPr>
          <p:cNvPr id="647"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Padding</a:t>
            </a:r>
            <a:endParaRPr b="0" lang="en-US" sz="3800" spc="-1" strike="noStrike">
              <a:solidFill>
                <a:srgbClr val="234465"/>
              </a:solidFill>
              <a:latin typeface="Calibri"/>
            </a:endParaRPr>
          </a:p>
        </p:txBody>
      </p:sp>
      <p:sp>
        <p:nvSpPr>
          <p:cNvPr id="648"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568BBA85-7840-455C-99EB-8393ED8A670F}" type="slidenum">
              <a:rPr b="0" lang="en-US" sz="1000" spc="-1" strike="noStrike">
                <a:solidFill>
                  <a:srgbClr val="234465"/>
                </a:solidFill>
                <a:latin typeface="Calibri"/>
              </a:rPr>
              <a:t>&lt;number&gt;</a:t>
            </a:fld>
            <a:endParaRPr b="0" lang="en-US" sz="1000" spc="-1" strike="noStrike">
              <a:latin typeface="Times New Roman"/>
            </a:endParaRPr>
          </a:p>
        </p:txBody>
      </p:sp>
      <p:sp>
        <p:nvSpPr>
          <p:cNvPr id="649" name="CustomShape 4"/>
          <p:cNvSpPr/>
          <p:nvPr/>
        </p:nvSpPr>
        <p:spPr>
          <a:xfrm>
            <a:off x="378000" y="3048120"/>
            <a:ext cx="5868720" cy="34765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3200" spc="-1" strike="noStrike">
                <a:solidFill>
                  <a:srgbClr val="234465"/>
                </a:solidFill>
                <a:latin typeface="Consolas"/>
              </a:rPr>
              <a:t>&lt;p style="border: 5px solid black; </a:t>
            </a:r>
            <a:r>
              <a:rPr b="1" lang="en-US" sz="3200" spc="-1" strike="noStrike">
                <a:solidFill>
                  <a:srgbClr val="ffa000"/>
                </a:solidFill>
                <a:latin typeface="Consolas"/>
              </a:rPr>
              <a:t>padding: 20px;</a:t>
            </a:r>
            <a:endParaRPr b="0" lang="en-US" sz="3200" spc="-1" strike="noStrike">
              <a:latin typeface="Arial"/>
            </a:endParaRPr>
          </a:p>
          <a:p>
            <a:pPr>
              <a:lnSpc>
                <a:spcPct val="100000"/>
              </a:lnSpc>
            </a:pPr>
            <a:endParaRPr b="0" lang="en-US" sz="3200" spc="-1" strike="noStrike">
              <a:latin typeface="Arial"/>
            </a:endParaRPr>
          </a:p>
          <a:p>
            <a:pPr>
              <a:lnSpc>
                <a:spcPct val="100000"/>
              </a:lnSpc>
            </a:pPr>
            <a:r>
              <a:rPr b="1" lang="en-US" sz="3200" spc="-1" strike="noStrike">
                <a:solidFill>
                  <a:srgbClr val="fbeec9"/>
                </a:solidFill>
                <a:latin typeface="Consolas"/>
              </a:rPr>
              <a:t>    </a:t>
            </a:r>
            <a:r>
              <a:rPr b="1" lang="en-US" sz="3200" spc="-1" strike="noStrike">
                <a:solidFill>
                  <a:srgbClr val="234465"/>
                </a:solidFill>
                <a:latin typeface="Consolas"/>
              </a:rPr>
              <a:t>"&gt;This page demonstrates padding.&lt;/p&gt;</a:t>
            </a:r>
            <a:endParaRPr b="0" lang="en-US" sz="3200" spc="-1" strike="noStrike">
              <a:latin typeface="Arial"/>
            </a:endParaRPr>
          </a:p>
        </p:txBody>
      </p:sp>
      <p:pic>
        <p:nvPicPr>
          <p:cNvPr id="650" name="Picture 8" descr=""/>
          <p:cNvPicPr/>
          <p:nvPr/>
        </p:nvPicPr>
        <p:blipFill>
          <a:blip r:embed="rId1"/>
          <a:stretch/>
        </p:blipFill>
        <p:spPr>
          <a:xfrm>
            <a:off x="6391800" y="3205440"/>
            <a:ext cx="5174280" cy="3166920"/>
          </a:xfrm>
          <a:prstGeom prst="rect">
            <a:avLst/>
          </a:prstGeom>
          <a:ln>
            <a:noFill/>
          </a:ln>
        </p:spPr>
      </p:pic>
    </p:spTree>
  </p:cSld>
  <mc:AlternateContent>
    <mc:Choice Requires="p14">
      <p:transition spd="slow" advTm="5000" p14:dur="2000"/>
    </mc:Choice>
    <mc:Fallback>
      <p:transition spd="slow" advTm="5000"/>
    </mc:Fallback>
  </mc:AlternateContent>
  <p:timing>
    <p:tnLst>
      <p:par>
        <p:cTn id="729" dur="indefinite" restart="never" nodeType="tmRoot">
          <p:childTnLst>
            <p:seq>
              <p:cTn id="730" dur="indefinite" nodeType="mainSeq">
                <p:childTnLst>
                  <p:par>
                    <p:cTn id="731" fill="hold">
                      <p:stCondLst>
                        <p:cond delay="indefinite"/>
                      </p:stCondLst>
                      <p:childTnLst>
                        <p:par>
                          <p:cTn id="732" fill="hold">
                            <p:stCondLst>
                              <p:cond delay="0"/>
                            </p:stCondLst>
                            <p:childTnLst>
                              <p:par>
                                <p:cTn id="733" nodeType="clickEffect" fill="hold" presetClass="entr" presetID="1">
                                  <p:stCondLst>
                                    <p:cond delay="0"/>
                                  </p:stCondLst>
                                  <p:childTnLst>
                                    <p:set>
                                      <p:cBhvr>
                                        <p:cTn id="734" dur="1" fill="hold">
                                          <p:stCondLst>
                                            <p:cond delay="0"/>
                                          </p:stCondLst>
                                        </p:cTn>
                                        <p:tgtEl>
                                          <p:spTgt spid="646">
                                            <p:txEl>
                                              <p:pRg st="1" end="1"/>
                                            </p:txEl>
                                          </p:spTgt>
                                        </p:tgtEl>
                                        <p:attrNameLst>
                                          <p:attrName>style.visibility</p:attrName>
                                        </p:attrNameLst>
                                      </p:cBhvr>
                                      <p:to>
                                        <p:strVal val="visible"/>
                                      </p:to>
                                    </p:set>
                                  </p:childTnLst>
                                </p:cTn>
                              </p:par>
                            </p:childTnLst>
                          </p:cTn>
                        </p:par>
                      </p:childTnLst>
                    </p:cTn>
                  </p:par>
                  <p:par>
                    <p:cTn id="735" fill="hold">
                      <p:stCondLst>
                        <p:cond delay="indefinite"/>
                      </p:stCondLst>
                      <p:childTnLst>
                        <p:par>
                          <p:cTn id="736" fill="hold">
                            <p:stCondLst>
                              <p:cond delay="0"/>
                            </p:stCondLst>
                            <p:childTnLst>
                              <p:par>
                                <p:cTn id="737" nodeType="clickEffect" fill="hold" presetClass="entr" presetID="1">
                                  <p:stCondLst>
                                    <p:cond delay="0"/>
                                  </p:stCondLst>
                                  <p:childTnLst>
                                    <p:set>
                                      <p:cBhvr>
                                        <p:cTn id="738" dur="1" fill="hold">
                                          <p:stCondLst>
                                            <p:cond delay="0"/>
                                          </p:stCondLst>
                                        </p:cTn>
                                        <p:tgtEl>
                                          <p:spTgt spid="649"/>
                                        </p:tgtEl>
                                        <p:attrNameLst>
                                          <p:attrName>style.visibility</p:attrName>
                                        </p:attrNameLst>
                                      </p:cBhvr>
                                      <p:to>
                                        <p:strVal val="visible"/>
                                      </p:to>
                                    </p:set>
                                  </p:childTnLst>
                                </p:cTn>
                              </p:par>
                              <p:par>
                                <p:cTn id="739" nodeType="withEffect" fill="hold" presetClass="entr" presetID="1">
                                  <p:stCondLst>
                                    <p:cond delay="0"/>
                                  </p:stCondLst>
                                  <p:childTnLst>
                                    <p:set>
                                      <p:cBhvr>
                                        <p:cTn id="740" dur="1" fill="hold">
                                          <p:stCondLst>
                                            <p:cond delay="0"/>
                                          </p:stCondLst>
                                        </p:cTn>
                                        <p:tgtEl>
                                          <p:spTgt spid="65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Used to generate space around </a:t>
            </a:r>
            <a:r>
              <a:rPr b="0" lang="en-US" sz="3400" spc="-1" strike="noStrike">
                <a:solidFill>
                  <a:srgbClr val="1a334c"/>
                </a:solidFill>
                <a:latin typeface="Calibri"/>
              </a:rPr>
              <a:t>the content</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a:t>
            </a:r>
            <a:r>
              <a:rPr b="1" lang="en-US" sz="3200" spc="-1" strike="noStrike">
                <a:solidFill>
                  <a:srgbClr val="1a334c"/>
                </a:solidFill>
                <a:latin typeface="Consolas"/>
              </a:rPr>
              <a:t>padding</a:t>
            </a:r>
            <a:r>
              <a:rPr b="0" lang="en-US" sz="3400" spc="-1" strike="noStrike">
                <a:solidFill>
                  <a:srgbClr val="234465"/>
                </a:solidFill>
                <a:latin typeface="Calibri"/>
              </a:rPr>
              <a:t> properties set the size of the white space </a:t>
            </a:r>
            <a:r>
              <a:rPr b="0" lang="en-US" sz="3400" spc="-1" strike="noStrike">
                <a:solidFill>
                  <a:srgbClr val="1a334c"/>
                </a:solidFill>
                <a:latin typeface="Calibri"/>
              </a:rPr>
              <a:t>inside</a:t>
            </a:r>
            <a:r>
              <a:rPr b="0" lang="en-US" sz="3400" spc="-1" strike="noStrike">
                <a:solidFill>
                  <a:srgbClr val="234465"/>
                </a:solidFill>
                <a:latin typeface="Calibri"/>
              </a:rPr>
              <a:t> of the border</a:t>
            </a:r>
            <a:endParaRPr b="0" lang="en-US" sz="3400" spc="-1" strike="noStrike">
              <a:solidFill>
                <a:srgbClr val="234465"/>
              </a:solidFill>
              <a:latin typeface="Calibri"/>
            </a:endParaRPr>
          </a:p>
        </p:txBody>
      </p:sp>
      <p:sp>
        <p:nvSpPr>
          <p:cNvPr id="652"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Padding</a:t>
            </a:r>
            <a:endParaRPr b="0" lang="en-US" sz="3800" spc="-1" strike="noStrike">
              <a:solidFill>
                <a:srgbClr val="234465"/>
              </a:solidFill>
              <a:latin typeface="Calibri"/>
            </a:endParaRPr>
          </a:p>
        </p:txBody>
      </p:sp>
      <p:sp>
        <p:nvSpPr>
          <p:cNvPr id="653"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1D89DF86-FA2A-48C3-AF05-E3EEE0BEA92E}" type="slidenum">
              <a:rPr b="0" lang="en-US" sz="1000" spc="-1" strike="noStrike">
                <a:solidFill>
                  <a:srgbClr val="234465"/>
                </a:solidFill>
                <a:latin typeface="Calibri"/>
              </a:rPr>
              <a:t>&lt;number&gt;</a:t>
            </a:fld>
            <a:endParaRPr b="0" lang="en-US" sz="1000" spc="-1" strike="noStrike">
              <a:latin typeface="Times New Roman"/>
            </a:endParaRPr>
          </a:p>
        </p:txBody>
      </p:sp>
      <p:sp>
        <p:nvSpPr>
          <p:cNvPr id="654" name="CustomShape 4"/>
          <p:cNvSpPr/>
          <p:nvPr/>
        </p:nvSpPr>
        <p:spPr>
          <a:xfrm>
            <a:off x="378000" y="3048120"/>
            <a:ext cx="5868720" cy="34765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3200" spc="-1" strike="noStrike">
                <a:solidFill>
                  <a:srgbClr val="234465"/>
                </a:solidFill>
                <a:latin typeface="Consolas"/>
              </a:rPr>
              <a:t>&lt;p style="border: 5px solid black; </a:t>
            </a:r>
            <a:r>
              <a:rPr b="1" lang="en-US" sz="3200" spc="-1" strike="noStrike">
                <a:solidFill>
                  <a:srgbClr val="ffa000"/>
                </a:solidFill>
                <a:latin typeface="Consolas"/>
              </a:rPr>
              <a:t>padding: 20px; padding-left: 65px; </a:t>
            </a:r>
            <a:endParaRPr b="0" lang="en-US" sz="3200" spc="-1" strike="noStrike">
              <a:latin typeface="Arial"/>
            </a:endParaRPr>
          </a:p>
          <a:p>
            <a:pPr>
              <a:lnSpc>
                <a:spcPct val="100000"/>
              </a:lnSpc>
            </a:pPr>
            <a:endParaRPr b="0" lang="en-US" sz="3200" spc="-1" strike="noStrike">
              <a:latin typeface="Arial"/>
            </a:endParaRPr>
          </a:p>
          <a:p>
            <a:pPr>
              <a:lnSpc>
                <a:spcPct val="100000"/>
              </a:lnSpc>
            </a:pPr>
            <a:r>
              <a:rPr b="1" lang="en-US" sz="3200" spc="-1" strike="noStrike">
                <a:solidFill>
                  <a:srgbClr val="fbeec9"/>
                </a:solidFill>
                <a:latin typeface="Consolas"/>
              </a:rPr>
              <a:t>    </a:t>
            </a:r>
            <a:r>
              <a:rPr b="1" lang="en-US" sz="3200" spc="-1" strike="noStrike">
                <a:solidFill>
                  <a:srgbClr val="234465"/>
                </a:solidFill>
                <a:latin typeface="Consolas"/>
              </a:rPr>
              <a:t>"&gt;This page demonstrates padding.&lt;/p&gt;</a:t>
            </a:r>
            <a:endParaRPr b="0" lang="en-US" sz="3200" spc="-1" strike="noStrike">
              <a:latin typeface="Arial"/>
            </a:endParaRPr>
          </a:p>
        </p:txBody>
      </p:sp>
      <p:pic>
        <p:nvPicPr>
          <p:cNvPr id="655" name="Picture 8" descr=""/>
          <p:cNvPicPr/>
          <p:nvPr/>
        </p:nvPicPr>
        <p:blipFill>
          <a:blip r:embed="rId1"/>
          <a:stretch/>
        </p:blipFill>
        <p:spPr>
          <a:xfrm>
            <a:off x="6391800" y="3202920"/>
            <a:ext cx="5175000" cy="3167640"/>
          </a:xfrm>
          <a:prstGeom prst="rect">
            <a:avLst/>
          </a:prstGeom>
          <a:ln>
            <a:noFill/>
          </a:ln>
        </p:spPr>
      </p:pic>
    </p:spTree>
  </p:cSld>
  <mc:AlternateContent>
    <mc:Choice Requires="p14">
      <p:transition spd="slow" advTm="5000" p14:dur="2000"/>
    </mc:Choice>
    <mc:Fallback>
      <p:transition spd="slow" advTm="5000"/>
    </mc:Fallback>
  </mc:AlternateContent>
  <p:timing>
    <p:tnLst>
      <p:par>
        <p:cTn id="741" dur="indefinite" restart="never" nodeType="tmRoot">
          <p:childTnLst>
            <p:seq>
              <p:cTn id="74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Used to generate space around </a:t>
            </a:r>
            <a:r>
              <a:rPr b="0" lang="en-US" sz="3400" spc="-1" strike="noStrike">
                <a:solidFill>
                  <a:srgbClr val="1a334c"/>
                </a:solidFill>
                <a:latin typeface="Calibri"/>
              </a:rPr>
              <a:t>the content</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The </a:t>
            </a:r>
            <a:r>
              <a:rPr b="1" lang="en-US" sz="3200" spc="-1" strike="noStrike">
                <a:solidFill>
                  <a:srgbClr val="1a334c"/>
                </a:solidFill>
                <a:latin typeface="Consolas"/>
              </a:rPr>
              <a:t>padding</a:t>
            </a:r>
            <a:r>
              <a:rPr b="0" lang="en-US" sz="3400" spc="-1" strike="noStrike">
                <a:solidFill>
                  <a:srgbClr val="234465"/>
                </a:solidFill>
                <a:latin typeface="Calibri"/>
              </a:rPr>
              <a:t> properties set the size of the white space </a:t>
            </a:r>
            <a:r>
              <a:rPr b="0" lang="en-US" sz="3400" spc="-1" strike="noStrike">
                <a:solidFill>
                  <a:srgbClr val="1a334c"/>
                </a:solidFill>
                <a:latin typeface="Calibri"/>
              </a:rPr>
              <a:t>inside</a:t>
            </a:r>
            <a:r>
              <a:rPr b="0" lang="en-US" sz="3400" spc="-1" strike="noStrike">
                <a:solidFill>
                  <a:srgbClr val="234465"/>
                </a:solidFill>
                <a:latin typeface="Calibri"/>
              </a:rPr>
              <a:t> of the border</a:t>
            </a:r>
            <a:endParaRPr b="0" lang="en-US" sz="3400" spc="-1" strike="noStrike">
              <a:solidFill>
                <a:srgbClr val="234465"/>
              </a:solidFill>
              <a:latin typeface="Calibri"/>
            </a:endParaRPr>
          </a:p>
        </p:txBody>
      </p:sp>
      <p:sp>
        <p:nvSpPr>
          <p:cNvPr id="657"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3800" spc="-1" strike="noStrike">
                <a:solidFill>
                  <a:srgbClr val="ffffff"/>
                </a:solidFill>
                <a:latin typeface="Calibri"/>
              </a:rPr>
              <a:t>Padding</a:t>
            </a:r>
            <a:endParaRPr b="0" lang="en-US" sz="3800" spc="-1" strike="noStrike">
              <a:solidFill>
                <a:srgbClr val="234465"/>
              </a:solidFill>
              <a:latin typeface="Calibri"/>
            </a:endParaRPr>
          </a:p>
        </p:txBody>
      </p:sp>
      <p:sp>
        <p:nvSpPr>
          <p:cNvPr id="658"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4E886EF0-099E-4B59-A0A1-1D1190D4D9A7}" type="slidenum">
              <a:rPr b="0" lang="en-US" sz="1000" spc="-1" strike="noStrike">
                <a:solidFill>
                  <a:srgbClr val="234465"/>
                </a:solidFill>
                <a:latin typeface="Calibri"/>
              </a:rPr>
              <a:t>&lt;number&gt;</a:t>
            </a:fld>
            <a:endParaRPr b="0" lang="en-US" sz="1000" spc="-1" strike="noStrike">
              <a:latin typeface="Times New Roman"/>
            </a:endParaRPr>
          </a:p>
        </p:txBody>
      </p:sp>
      <p:sp>
        <p:nvSpPr>
          <p:cNvPr id="659" name="CustomShape 4"/>
          <p:cNvSpPr/>
          <p:nvPr/>
        </p:nvSpPr>
        <p:spPr>
          <a:xfrm>
            <a:off x="378000" y="3048120"/>
            <a:ext cx="5868720" cy="347652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0000"/>
              </a:lnSpc>
            </a:pPr>
            <a:r>
              <a:rPr b="1" lang="en-US" sz="3200" spc="-1" strike="noStrike">
                <a:solidFill>
                  <a:srgbClr val="234465"/>
                </a:solidFill>
                <a:latin typeface="Consolas"/>
              </a:rPr>
              <a:t>&lt;p style="border: 5px solid black; </a:t>
            </a:r>
            <a:r>
              <a:rPr b="1" lang="en-US" sz="3200" spc="-1" strike="noStrike">
                <a:solidFill>
                  <a:srgbClr val="ffa000"/>
                </a:solidFill>
                <a:latin typeface="Consolas"/>
              </a:rPr>
              <a:t>padding: 20px; padding-left: 65px; padding-bottom: 15px"</a:t>
            </a:r>
            <a:r>
              <a:rPr b="1" lang="en-US" sz="3200" spc="-1" strike="noStrike">
                <a:solidFill>
                  <a:srgbClr val="234465"/>
                </a:solidFill>
                <a:latin typeface="Consolas"/>
              </a:rPr>
              <a:t>&gt;This page demonstrates padding.&lt;/p&gt;</a:t>
            </a:r>
            <a:endParaRPr b="0" lang="en-US" sz="3200" spc="-1" strike="noStrike">
              <a:latin typeface="Arial"/>
            </a:endParaRPr>
          </a:p>
        </p:txBody>
      </p:sp>
      <p:pic>
        <p:nvPicPr>
          <p:cNvPr id="660" name="Picture 5" descr=""/>
          <p:cNvPicPr/>
          <p:nvPr/>
        </p:nvPicPr>
        <p:blipFill>
          <a:blip r:embed="rId1"/>
          <a:stretch/>
        </p:blipFill>
        <p:spPr>
          <a:xfrm>
            <a:off x="6391800" y="3202920"/>
            <a:ext cx="5175000" cy="3167640"/>
          </a:xfrm>
          <a:prstGeom prst="rect">
            <a:avLst/>
          </a:prstGeom>
          <a:ln>
            <a:noFill/>
          </a:ln>
        </p:spPr>
      </p:pic>
    </p:spTree>
  </p:cSld>
  <mc:AlternateContent>
    <mc:Choice Requires="p14">
      <p:transition spd="slow" advTm="5000" p14:dur="2000"/>
    </mc:Choice>
    <mc:Fallback>
      <p:transition spd="slow" advTm="5000"/>
    </mc:Fallback>
  </mc:AlternateContent>
  <p:timing>
    <p:tnLst>
      <p:par>
        <p:cTn id="743" dur="indefinite" restart="never" nodeType="tmRoot">
          <p:childTnLst>
            <p:seq>
              <p:cTn id="74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1141560" y="2268360"/>
            <a:ext cx="2895120" cy="5009760"/>
          </a:xfrm>
          <a:prstGeom prst="rect">
            <a:avLst/>
          </a:prstGeom>
          <a:solidFill>
            <a:schemeClr val="accent5">
              <a:alpha val="30000"/>
            </a:schemeClr>
          </a:solidFill>
          <a:ln w="9360">
            <a:solidFill>
              <a:schemeClr val="tx2"/>
            </a:solidFill>
            <a:miter/>
          </a:ln>
        </p:spPr>
        <p:style>
          <a:lnRef idx="0"/>
          <a:fillRef idx="0"/>
          <a:effectRef idx="0"/>
          <a:fontRef idx="minor"/>
        </p:style>
        <p:txBody>
          <a:bodyPr lIns="90000" rIns="90000" tIns="45000" bIns="45000"/>
          <a:p>
            <a:pPr>
              <a:lnSpc>
                <a:spcPct val="100000"/>
              </a:lnSpc>
              <a:spcBef>
                <a:spcPts val="700"/>
              </a:spcBef>
            </a:pPr>
            <a:r>
              <a:rPr b="1" lang="en-US" sz="1400" spc="-1" strike="noStrike">
                <a:solidFill>
                  <a:srgbClr val="234465"/>
                </a:solidFill>
                <a:latin typeface="Calibri"/>
              </a:rPr>
              <a:t>Title</a:t>
            </a:r>
            <a:endParaRPr b="0" lang="en-US" sz="1400" spc="-1" strike="noStrike">
              <a:latin typeface="Arial"/>
            </a:endParaRPr>
          </a:p>
          <a:p>
            <a:pPr>
              <a:lnSpc>
                <a:spcPct val="100000"/>
              </a:lnSpc>
              <a:spcBef>
                <a:spcPts val="700"/>
              </a:spcBef>
            </a:pPr>
            <a:r>
              <a:rPr b="1" lang="en-US" sz="1400" spc="-1" strike="noStrike">
                <a:solidFill>
                  <a:srgbClr val="234465"/>
                </a:solidFill>
                <a:latin typeface="Calibri"/>
              </a:rPr>
              <a:t>Lorem ipsum dolor sit amet, consectetuer adipiscing elit. Suspendisse at pede ut purus malesuada dictum. Donec vitae neque non magna aliquam dictum.</a:t>
            </a:r>
            <a:endParaRPr b="0" lang="en-US" sz="1400" spc="-1" strike="noStrike">
              <a:latin typeface="Arial"/>
            </a:endParaRPr>
          </a:p>
          <a:p>
            <a:pPr indent="-216000">
              <a:lnSpc>
                <a:spcPct val="100000"/>
              </a:lnSpc>
              <a:spcBef>
                <a:spcPts val="700"/>
              </a:spcBef>
              <a:buClr>
                <a:srgbClr val="234465"/>
              </a:buClr>
              <a:buFont typeface="Symbol" charset="2"/>
              <a:buChar char=""/>
            </a:pPr>
            <a:r>
              <a:rPr b="1" lang="en-US" sz="1400" spc="-1" strike="noStrike">
                <a:solidFill>
                  <a:srgbClr val="234465"/>
                </a:solidFill>
                <a:latin typeface="Calibri"/>
              </a:rPr>
              <a:t> </a:t>
            </a:r>
            <a:r>
              <a:rPr b="1" lang="en-US" sz="1400" spc="-1" strike="noStrike">
                <a:solidFill>
                  <a:srgbClr val="234465"/>
                </a:solidFill>
                <a:latin typeface="Calibri"/>
              </a:rPr>
              <a:t>Vestibulum et odio et ipsum</a:t>
            </a:r>
            <a:endParaRPr b="0" lang="en-US" sz="1400" spc="-1" strike="noStrike">
              <a:latin typeface="Arial"/>
            </a:endParaRPr>
          </a:p>
          <a:p>
            <a:pPr indent="-216000">
              <a:lnSpc>
                <a:spcPct val="100000"/>
              </a:lnSpc>
              <a:spcBef>
                <a:spcPts val="700"/>
              </a:spcBef>
              <a:buClr>
                <a:srgbClr val="234465"/>
              </a:buClr>
              <a:buFont typeface="Symbol" charset="2"/>
              <a:buChar char=""/>
            </a:pPr>
            <a:r>
              <a:rPr b="1" lang="en-US" sz="1400" spc="-1" strike="noStrike">
                <a:solidFill>
                  <a:srgbClr val="234465"/>
                </a:solidFill>
                <a:latin typeface="Calibri"/>
              </a:rPr>
              <a:t> </a:t>
            </a:r>
            <a:r>
              <a:rPr b="1" lang="en-US" sz="1400" spc="-1" strike="noStrike">
                <a:solidFill>
                  <a:srgbClr val="234465"/>
                </a:solidFill>
                <a:latin typeface="Calibri"/>
              </a:rPr>
              <a:t>accumsan accumsan. Morbi at</a:t>
            </a:r>
            <a:endParaRPr b="0" lang="en-US" sz="1400" spc="-1" strike="noStrike">
              <a:latin typeface="Arial"/>
            </a:endParaRPr>
          </a:p>
          <a:p>
            <a:pPr indent="-216000">
              <a:lnSpc>
                <a:spcPct val="100000"/>
              </a:lnSpc>
              <a:spcBef>
                <a:spcPts val="700"/>
              </a:spcBef>
              <a:buClr>
                <a:srgbClr val="234465"/>
              </a:buClr>
              <a:buFont typeface="Symbol" charset="2"/>
              <a:buChar char=""/>
            </a:pPr>
            <a:r>
              <a:rPr b="1" lang="en-US" sz="1400" spc="-1" strike="noStrike">
                <a:solidFill>
                  <a:srgbClr val="234465"/>
                </a:solidFill>
                <a:latin typeface="Calibri"/>
              </a:rPr>
              <a:t> </a:t>
            </a:r>
            <a:r>
              <a:rPr b="1" lang="en-US" sz="1400" spc="-1" strike="noStrike">
                <a:solidFill>
                  <a:srgbClr val="234465"/>
                </a:solidFill>
                <a:latin typeface="Calibri"/>
              </a:rPr>
              <a:t>arcu vel elit ultricies porta. Proin</a:t>
            </a:r>
            <a:endParaRPr b="0" lang="en-US" sz="1400" spc="-1" strike="noStrike">
              <a:latin typeface="Arial"/>
            </a:endParaRPr>
          </a:p>
          <a:p>
            <a:pPr>
              <a:lnSpc>
                <a:spcPct val="100000"/>
              </a:lnSpc>
              <a:spcBef>
                <a:spcPts val="700"/>
              </a:spcBef>
            </a:pPr>
            <a:r>
              <a:rPr b="1" lang="en-US" sz="1400" spc="-1" strike="noStrike">
                <a:solidFill>
                  <a:srgbClr val="234465"/>
                </a:solidFill>
                <a:latin typeface="Calibri"/>
              </a:rPr>
              <a:t> </a:t>
            </a:r>
            <a:r>
              <a:rPr b="1" lang="en-US" sz="1400" spc="-1" strike="noStrike">
                <a:solidFill>
                  <a:srgbClr val="234465"/>
                </a:solidFill>
                <a:latin typeface="Calibri"/>
              </a:rPr>
              <a:t>tortor purus, luctus non, aliquam nec, interdum vel, mi. Sed nec quam nec odio lacinia molestie. Praesent augue tortor, convallis eget, euismod nonummy, lacinia ut, risus. </a:t>
            </a:r>
            <a:endParaRPr b="0" lang="en-US" sz="1400" spc="-1" strike="noStrike">
              <a:latin typeface="Arial"/>
            </a:endParaRPr>
          </a:p>
        </p:txBody>
      </p:sp>
      <p:sp>
        <p:nvSpPr>
          <p:cNvPr id="662"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CSS: Philosophy</a:t>
            </a:r>
            <a:endParaRPr b="0" lang="en-US" sz="4000" spc="-1" strike="noStrike">
              <a:solidFill>
                <a:srgbClr val="234465"/>
              </a:solidFill>
              <a:latin typeface="Calibri"/>
            </a:endParaRPr>
          </a:p>
        </p:txBody>
      </p:sp>
      <p:sp>
        <p:nvSpPr>
          <p:cNvPr id="663"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88DFF12F-D4F2-4069-BFBC-B5B160AC888F}" type="slidenum">
              <a:rPr b="0" lang="en-US" sz="1000" spc="-1" strike="noStrike">
                <a:solidFill>
                  <a:srgbClr val="ffa000"/>
                </a:solidFill>
                <a:latin typeface="Calibri"/>
              </a:rPr>
              <a:t>&lt;number&gt;</a:t>
            </a:fld>
            <a:endParaRPr b="0" lang="en-US" sz="1000" spc="-1" strike="noStrike">
              <a:latin typeface="Times New Roman"/>
            </a:endParaRPr>
          </a:p>
        </p:txBody>
      </p:sp>
      <p:sp>
        <p:nvSpPr>
          <p:cNvPr id="664" name="CustomShape 4"/>
          <p:cNvSpPr/>
          <p:nvPr/>
        </p:nvSpPr>
        <p:spPr>
          <a:xfrm>
            <a:off x="8328960" y="2214360"/>
            <a:ext cx="2819160" cy="3646800"/>
          </a:xfrm>
          <a:prstGeom prst="rect">
            <a:avLst/>
          </a:prstGeom>
          <a:solidFill>
            <a:schemeClr val="accent5">
              <a:alpha val="30000"/>
            </a:schemeClr>
          </a:solidFill>
          <a:ln w="9360">
            <a:solidFill>
              <a:schemeClr val="tx2"/>
            </a:solidFill>
            <a:miter/>
          </a:ln>
        </p:spPr>
        <p:style>
          <a:lnRef idx="0"/>
          <a:fillRef idx="0"/>
          <a:effectRef idx="0"/>
          <a:fontRef idx="minor"/>
        </p:style>
      </p:sp>
      <p:sp>
        <p:nvSpPr>
          <p:cNvPr id="665" name="CustomShape 5"/>
          <p:cNvSpPr/>
          <p:nvPr/>
        </p:nvSpPr>
        <p:spPr>
          <a:xfrm>
            <a:off x="8474400" y="3583440"/>
            <a:ext cx="2230920" cy="379800"/>
          </a:xfrm>
          <a:prstGeom prst="rect">
            <a:avLst/>
          </a:prstGeom>
          <a:solidFill>
            <a:schemeClr val="tx2"/>
          </a:solidFill>
          <a:ln w="9360">
            <a:solidFill>
              <a:schemeClr val="accent6"/>
            </a:solidFill>
            <a:miter/>
          </a:ln>
        </p:spPr>
        <p:style>
          <a:lnRef idx="0"/>
          <a:fillRef idx="0"/>
          <a:effectRef idx="0"/>
          <a:fontRef idx="minor"/>
        </p:style>
      </p:sp>
      <p:sp>
        <p:nvSpPr>
          <p:cNvPr id="666" name="CustomShape 6"/>
          <p:cNvSpPr/>
          <p:nvPr/>
        </p:nvSpPr>
        <p:spPr>
          <a:xfrm>
            <a:off x="8474400" y="4130280"/>
            <a:ext cx="2230920" cy="379800"/>
          </a:xfrm>
          <a:prstGeom prst="rect">
            <a:avLst/>
          </a:prstGeom>
          <a:solidFill>
            <a:schemeClr val="bg2">
              <a:lumMod val="40000"/>
              <a:lumOff val="60000"/>
            </a:schemeClr>
          </a:solidFill>
          <a:ln w="9360">
            <a:solidFill>
              <a:schemeClr val="tx2"/>
            </a:solidFill>
            <a:miter/>
          </a:ln>
        </p:spPr>
        <p:style>
          <a:lnRef idx="0"/>
          <a:fillRef idx="0"/>
          <a:effectRef idx="0"/>
          <a:fontRef idx="minor"/>
        </p:style>
      </p:sp>
      <p:sp>
        <p:nvSpPr>
          <p:cNvPr id="667" name="CustomShape 7"/>
          <p:cNvSpPr/>
          <p:nvPr/>
        </p:nvSpPr>
        <p:spPr>
          <a:xfrm>
            <a:off x="8461800" y="4686840"/>
            <a:ext cx="2230920" cy="379800"/>
          </a:xfrm>
          <a:prstGeom prst="rect">
            <a:avLst/>
          </a:prstGeom>
          <a:solidFill>
            <a:schemeClr val="accent3">
              <a:lumMod val="20000"/>
              <a:lumOff val="80000"/>
            </a:schemeClr>
          </a:solidFill>
          <a:ln w="9360">
            <a:solidFill>
              <a:schemeClr val="tx2"/>
            </a:solidFill>
            <a:miter/>
          </a:ln>
        </p:spPr>
        <p:style>
          <a:lnRef idx="0"/>
          <a:fillRef idx="0"/>
          <a:effectRef idx="0"/>
          <a:fontRef idx="minor"/>
        </p:style>
      </p:sp>
      <p:sp>
        <p:nvSpPr>
          <p:cNvPr id="668" name="CustomShape 8"/>
          <p:cNvSpPr/>
          <p:nvPr/>
        </p:nvSpPr>
        <p:spPr>
          <a:xfrm>
            <a:off x="8427600" y="2354400"/>
            <a:ext cx="75132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1" lang="en-US" sz="1800" spc="-1" strike="noStrike">
                <a:solidFill>
                  <a:srgbClr val="234465"/>
                </a:solidFill>
                <a:latin typeface="Calibri"/>
              </a:rPr>
              <a:t>Bold</a:t>
            </a:r>
            <a:endParaRPr b="0" lang="en-US" sz="1800" spc="-1" strike="noStrike">
              <a:latin typeface="Arial"/>
            </a:endParaRPr>
          </a:p>
        </p:txBody>
      </p:sp>
      <p:sp>
        <p:nvSpPr>
          <p:cNvPr id="669" name="CustomShape 9"/>
          <p:cNvSpPr/>
          <p:nvPr/>
        </p:nvSpPr>
        <p:spPr>
          <a:xfrm>
            <a:off x="8379360" y="2693160"/>
            <a:ext cx="95544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1" lang="en-US" sz="1800" spc="-1" strike="noStrike">
                <a:solidFill>
                  <a:srgbClr val="234465"/>
                </a:solidFill>
                <a:latin typeface="Calibri"/>
              </a:rPr>
              <a:t>Italics</a:t>
            </a:r>
            <a:endParaRPr b="0" lang="en-US" sz="1800" spc="-1" strike="noStrike">
              <a:latin typeface="Arial"/>
            </a:endParaRPr>
          </a:p>
        </p:txBody>
      </p:sp>
      <p:sp>
        <p:nvSpPr>
          <p:cNvPr id="670" name="CustomShape 10"/>
          <p:cNvSpPr/>
          <p:nvPr/>
        </p:nvSpPr>
        <p:spPr>
          <a:xfrm>
            <a:off x="8394480" y="2992680"/>
            <a:ext cx="1019520" cy="364680"/>
          </a:xfrm>
          <a:prstGeom prst="rect">
            <a:avLst/>
          </a:prstGeom>
          <a:noFill/>
          <a:ln w="9360">
            <a:noFill/>
          </a:ln>
        </p:spPr>
        <p:style>
          <a:lnRef idx="0"/>
          <a:fillRef idx="0"/>
          <a:effectRef idx="0"/>
          <a:fontRef idx="minor"/>
        </p:style>
        <p:txBody>
          <a:bodyPr wrap="none" lIns="90000" rIns="90000" tIns="45000" bIns="45000"/>
          <a:p>
            <a:pPr>
              <a:lnSpc>
                <a:spcPct val="100000"/>
              </a:lnSpc>
            </a:pPr>
            <a:r>
              <a:rPr b="1" lang="en-US" sz="1800" spc="-1" strike="noStrike">
                <a:solidFill>
                  <a:srgbClr val="234465"/>
                </a:solidFill>
                <a:latin typeface="Calibri"/>
              </a:rPr>
              <a:t>Indent</a:t>
            </a:r>
            <a:endParaRPr b="0" lang="en-US" sz="1800" spc="-1" strike="noStrike">
              <a:latin typeface="Arial"/>
            </a:endParaRPr>
          </a:p>
        </p:txBody>
      </p:sp>
      <p:sp>
        <p:nvSpPr>
          <p:cNvPr id="671" name="CustomShape 11"/>
          <p:cNvSpPr/>
          <p:nvPr/>
        </p:nvSpPr>
        <p:spPr>
          <a:xfrm>
            <a:off x="736200" y="1276200"/>
            <a:ext cx="3495960" cy="882360"/>
          </a:xfrm>
          <a:prstGeom prst="rect">
            <a:avLst/>
          </a:prstGeom>
          <a:noFill/>
          <a:ln w="9360">
            <a:noFill/>
          </a:ln>
        </p:spPr>
        <p:style>
          <a:lnRef idx="0"/>
          <a:fillRef idx="0"/>
          <a:effectRef idx="0"/>
          <a:fontRef idx="minor"/>
        </p:style>
        <p:txBody>
          <a:bodyPr wrap="none" lIns="90000" rIns="90000" tIns="45000" bIns="45000"/>
          <a:p>
            <a:pPr algn="ctr">
              <a:lnSpc>
                <a:spcPct val="100000"/>
              </a:lnSpc>
            </a:pPr>
            <a:r>
              <a:rPr b="1" lang="en-US" sz="2600" spc="-1" strike="noStrike">
                <a:solidFill>
                  <a:srgbClr val="234465"/>
                </a:solidFill>
                <a:latin typeface="Calibri"/>
              </a:rPr>
              <a:t>Content</a:t>
            </a:r>
            <a:r>
              <a:rPr b="1" lang="en-US" sz="2600" spc="-1" strike="noStrike">
                <a:solidFill>
                  <a:srgbClr val="ebffd2"/>
                </a:solidFill>
                <a:latin typeface="Calibri"/>
              </a:rPr>
              <a:t> </a:t>
            </a:r>
            <a:endParaRPr b="0" lang="en-US" sz="2600" spc="-1" strike="noStrike">
              <a:latin typeface="Arial"/>
            </a:endParaRPr>
          </a:p>
          <a:p>
            <a:pPr algn="ctr">
              <a:lnSpc>
                <a:spcPct val="100000"/>
              </a:lnSpc>
            </a:pPr>
            <a:r>
              <a:rPr b="1" lang="en-US" sz="2600" spc="-1" strike="noStrike">
                <a:solidFill>
                  <a:srgbClr val="234465"/>
                </a:solidFill>
                <a:latin typeface="Calibri"/>
              </a:rPr>
              <a:t>(</a:t>
            </a:r>
            <a:r>
              <a:rPr b="1" lang="en-US" sz="2600" spc="-1" strike="noStrike">
                <a:solidFill>
                  <a:srgbClr val="ffa000"/>
                </a:solidFill>
                <a:latin typeface="Calibri"/>
              </a:rPr>
              <a:t>HTML</a:t>
            </a:r>
            <a:r>
              <a:rPr b="1" lang="en-US" sz="2600" spc="-1" strike="noStrike">
                <a:solidFill>
                  <a:srgbClr val="ebffd2"/>
                </a:solidFill>
                <a:latin typeface="Calibri"/>
              </a:rPr>
              <a:t> </a:t>
            </a:r>
            <a:r>
              <a:rPr b="1" lang="en-US" sz="2600" spc="-1" strike="noStrike">
                <a:solidFill>
                  <a:srgbClr val="234465"/>
                </a:solidFill>
                <a:latin typeface="Calibri"/>
              </a:rPr>
              <a:t>document)</a:t>
            </a:r>
            <a:endParaRPr b="0" lang="en-US" sz="2600" spc="-1" strike="noStrike">
              <a:latin typeface="Arial"/>
            </a:endParaRPr>
          </a:p>
        </p:txBody>
      </p:sp>
      <p:sp>
        <p:nvSpPr>
          <p:cNvPr id="672" name="CustomShape 12"/>
          <p:cNvSpPr/>
          <p:nvPr/>
        </p:nvSpPr>
        <p:spPr>
          <a:xfrm>
            <a:off x="8111880" y="1284120"/>
            <a:ext cx="3163680" cy="882360"/>
          </a:xfrm>
          <a:prstGeom prst="rect">
            <a:avLst/>
          </a:prstGeom>
          <a:noFill/>
          <a:ln w="9360">
            <a:noFill/>
          </a:ln>
        </p:spPr>
        <p:style>
          <a:lnRef idx="0"/>
          <a:fillRef idx="0"/>
          <a:effectRef idx="0"/>
          <a:fontRef idx="minor"/>
        </p:style>
        <p:txBody>
          <a:bodyPr wrap="none" lIns="90000" rIns="90000" tIns="45000" bIns="45000"/>
          <a:p>
            <a:pPr algn="ctr">
              <a:lnSpc>
                <a:spcPct val="100000"/>
              </a:lnSpc>
            </a:pPr>
            <a:r>
              <a:rPr b="1" lang="en-US" sz="2600" spc="-1" strike="noStrike">
                <a:solidFill>
                  <a:srgbClr val="234465"/>
                </a:solidFill>
                <a:latin typeface="Calibri"/>
              </a:rPr>
              <a:t>Presentation</a:t>
            </a:r>
            <a:endParaRPr b="0" lang="en-US" sz="2600" spc="-1" strike="noStrike">
              <a:latin typeface="Arial"/>
            </a:endParaRPr>
          </a:p>
          <a:p>
            <a:pPr algn="ctr">
              <a:lnSpc>
                <a:spcPct val="100000"/>
              </a:lnSpc>
            </a:pPr>
            <a:r>
              <a:rPr b="1" lang="en-US" sz="2600" spc="-1" strike="noStrike">
                <a:solidFill>
                  <a:srgbClr val="234465"/>
                </a:solidFill>
                <a:latin typeface="Calibri"/>
              </a:rPr>
              <a:t>(</a:t>
            </a:r>
            <a:r>
              <a:rPr b="1" lang="en-US" sz="2600" spc="-1" strike="noStrike">
                <a:solidFill>
                  <a:srgbClr val="ffa000"/>
                </a:solidFill>
                <a:latin typeface="Calibri"/>
              </a:rPr>
              <a:t>CSS</a:t>
            </a:r>
            <a:r>
              <a:rPr b="1" lang="en-US" sz="2600" spc="-1" strike="noStrike">
                <a:solidFill>
                  <a:srgbClr val="ebffd2"/>
                </a:solidFill>
                <a:latin typeface="Calibri"/>
              </a:rPr>
              <a:t> </a:t>
            </a:r>
            <a:r>
              <a:rPr b="1" lang="en-US" sz="2600" spc="-1" strike="noStrike">
                <a:solidFill>
                  <a:srgbClr val="234465"/>
                </a:solidFill>
                <a:latin typeface="Calibri"/>
              </a:rPr>
              <a:t>document)</a:t>
            </a:r>
            <a:endParaRPr b="0" lang="en-US" sz="2600" spc="-1" strike="noStrike">
              <a:latin typeface="Arial"/>
            </a:endParaRPr>
          </a:p>
        </p:txBody>
      </p:sp>
      <p:sp>
        <p:nvSpPr>
          <p:cNvPr id="673" name="Line 13"/>
          <p:cNvSpPr/>
          <p:nvPr/>
        </p:nvSpPr>
        <p:spPr>
          <a:xfrm flipH="1" flipV="1">
            <a:off x="4143600" y="2478960"/>
            <a:ext cx="3987000" cy="76320"/>
          </a:xfrm>
          <a:prstGeom prst="line">
            <a:avLst/>
          </a:prstGeom>
          <a:ln w="9360">
            <a:solidFill>
              <a:schemeClr val="tx2"/>
            </a:solidFill>
            <a:round/>
            <a:tailEnd len="med" type="triangle" w="med"/>
          </a:ln>
        </p:spPr>
        <p:style>
          <a:lnRef idx="0"/>
          <a:fillRef idx="0"/>
          <a:effectRef idx="0"/>
          <a:fontRef idx="minor"/>
        </p:style>
      </p:sp>
      <p:sp>
        <p:nvSpPr>
          <p:cNvPr id="674" name="Line 14"/>
          <p:cNvSpPr/>
          <p:nvPr/>
        </p:nvSpPr>
        <p:spPr>
          <a:xfrm flipH="1">
            <a:off x="4493880" y="2886120"/>
            <a:ext cx="3630600" cy="1197360"/>
          </a:xfrm>
          <a:prstGeom prst="line">
            <a:avLst/>
          </a:prstGeom>
          <a:ln w="9360">
            <a:solidFill>
              <a:schemeClr val="tx2"/>
            </a:solidFill>
            <a:round/>
            <a:tailEnd len="med" type="triangle" w="med"/>
          </a:ln>
        </p:spPr>
        <p:style>
          <a:lnRef idx="0"/>
          <a:fillRef idx="0"/>
          <a:effectRef idx="0"/>
          <a:fontRef idx="minor"/>
        </p:style>
      </p:sp>
      <p:sp>
        <p:nvSpPr>
          <p:cNvPr id="675" name="Line 15"/>
          <p:cNvSpPr/>
          <p:nvPr/>
        </p:nvSpPr>
        <p:spPr>
          <a:xfrm flipH="1">
            <a:off x="3906360" y="2910600"/>
            <a:ext cx="4587840" cy="672480"/>
          </a:xfrm>
          <a:prstGeom prst="line">
            <a:avLst/>
          </a:prstGeom>
          <a:ln w="9360">
            <a:solidFill>
              <a:schemeClr val="tx2"/>
            </a:solidFill>
            <a:round/>
            <a:tailEnd len="med" type="triangle" w="med"/>
          </a:ln>
        </p:spPr>
        <p:style>
          <a:lnRef idx="0"/>
          <a:fillRef idx="0"/>
          <a:effectRef idx="0"/>
          <a:fontRef idx="minor"/>
        </p:style>
      </p:sp>
      <p:sp>
        <p:nvSpPr>
          <p:cNvPr id="676" name="Line 16"/>
          <p:cNvSpPr/>
          <p:nvPr/>
        </p:nvSpPr>
        <p:spPr>
          <a:xfrm flipH="1" flipV="1">
            <a:off x="4417920" y="4326480"/>
            <a:ext cx="3809880" cy="54000"/>
          </a:xfrm>
          <a:prstGeom prst="line">
            <a:avLst/>
          </a:prstGeom>
          <a:ln w="9360">
            <a:solidFill>
              <a:schemeClr val="tx2"/>
            </a:solidFill>
            <a:round/>
            <a:tailEnd len="med" type="triangle" w="med"/>
          </a:ln>
        </p:spPr>
        <p:style>
          <a:lnRef idx="0"/>
          <a:fillRef idx="0"/>
          <a:effectRef idx="0"/>
          <a:fontRef idx="minor"/>
        </p:style>
      </p:sp>
      <p:sp>
        <p:nvSpPr>
          <p:cNvPr id="677" name="Line 17"/>
          <p:cNvSpPr/>
          <p:nvPr/>
        </p:nvSpPr>
        <p:spPr>
          <a:xfrm flipH="1">
            <a:off x="4234680" y="4725720"/>
            <a:ext cx="4093920" cy="189720"/>
          </a:xfrm>
          <a:prstGeom prst="line">
            <a:avLst/>
          </a:prstGeom>
          <a:ln w="9360">
            <a:solidFill>
              <a:schemeClr val="tx2"/>
            </a:solidFill>
            <a:round/>
            <a:tailEnd len="med" type="triangle" w="med"/>
          </a:ln>
        </p:spPr>
        <p:style>
          <a:lnRef idx="0"/>
          <a:fillRef idx="0"/>
          <a:effectRef idx="0"/>
          <a:fontRef idx="minor"/>
        </p:style>
      </p:sp>
      <p:sp>
        <p:nvSpPr>
          <p:cNvPr id="678" name="Line 18"/>
          <p:cNvSpPr/>
          <p:nvPr/>
        </p:nvSpPr>
        <p:spPr>
          <a:xfrm flipH="1" flipV="1">
            <a:off x="4196520" y="2537640"/>
            <a:ext cx="3886200" cy="1146600"/>
          </a:xfrm>
          <a:prstGeom prst="line">
            <a:avLst/>
          </a:prstGeom>
          <a:ln w="9360">
            <a:solidFill>
              <a:schemeClr val="tx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745" dur="indefinite" restart="never" nodeType="tmRoot">
          <p:childTnLst>
            <p:seq>
              <p:cTn id="746" dur="indefinite" nodeType="mainSeq">
                <p:childTnLst>
                  <p:par>
                    <p:cTn id="747" fill="hold">
                      <p:stCondLst>
                        <p:cond delay="0"/>
                      </p:stCondLst>
                      <p:childTnLst>
                        <p:par>
                          <p:cTn id="748" fill="hold">
                            <p:stCondLst>
                              <p:cond delay="0"/>
                            </p:stCondLst>
                            <p:childTnLst>
                              <p:par>
                                <p:cTn id="749" nodeType="withEffect" fill="hold" presetClass="entr" presetID="10">
                                  <p:stCondLst>
                                    <p:cond delay="0"/>
                                  </p:stCondLst>
                                  <p:childTnLst>
                                    <p:set>
                                      <p:cBhvr>
                                        <p:cTn id="750" dur="1" fill="hold">
                                          <p:stCondLst>
                                            <p:cond delay="0"/>
                                          </p:stCondLst>
                                        </p:cTn>
                                        <p:tgtEl>
                                          <p:spTgt spid="661"/>
                                        </p:tgtEl>
                                        <p:attrNameLst>
                                          <p:attrName>style.visibility</p:attrName>
                                        </p:attrNameLst>
                                      </p:cBhvr>
                                      <p:to>
                                        <p:strVal val="visible"/>
                                      </p:to>
                                    </p:set>
                                    <p:animEffect filter="fade" transition="in">
                                      <p:cBhvr additive="repl">
                                        <p:cTn id="751" dur="500"/>
                                        <p:tgtEl>
                                          <p:spTgt spid="661"/>
                                        </p:tgtEl>
                                      </p:cBhvr>
                                    </p:animEffect>
                                  </p:childTnLst>
                                </p:cTn>
                              </p:par>
                              <p:par>
                                <p:cTn id="752" nodeType="withEffect" fill="hold" presetClass="entr" presetID="10">
                                  <p:stCondLst>
                                    <p:cond delay="0"/>
                                  </p:stCondLst>
                                  <p:childTnLst>
                                    <p:set>
                                      <p:cBhvr>
                                        <p:cTn id="753" dur="1" fill="hold">
                                          <p:stCondLst>
                                            <p:cond delay="0"/>
                                          </p:stCondLst>
                                        </p:cTn>
                                        <p:tgtEl>
                                          <p:spTgt spid="664"/>
                                        </p:tgtEl>
                                        <p:attrNameLst>
                                          <p:attrName>style.visibility</p:attrName>
                                        </p:attrNameLst>
                                      </p:cBhvr>
                                      <p:to>
                                        <p:strVal val="visible"/>
                                      </p:to>
                                    </p:set>
                                    <p:animEffect filter="fade" transition="in">
                                      <p:cBhvr additive="repl">
                                        <p:cTn id="754" dur="500"/>
                                        <p:tgtEl>
                                          <p:spTgt spid="664"/>
                                        </p:tgtEl>
                                      </p:cBhvr>
                                    </p:animEffect>
                                  </p:childTnLst>
                                </p:cTn>
                              </p:par>
                              <p:par>
                                <p:cTn id="755" nodeType="withEffect" fill="hold" presetClass="entr" presetID="10">
                                  <p:stCondLst>
                                    <p:cond delay="0"/>
                                  </p:stCondLst>
                                  <p:childTnLst>
                                    <p:set>
                                      <p:cBhvr>
                                        <p:cTn id="756" dur="1" fill="hold">
                                          <p:stCondLst>
                                            <p:cond delay="0"/>
                                          </p:stCondLst>
                                        </p:cTn>
                                        <p:tgtEl>
                                          <p:spTgt spid="665"/>
                                        </p:tgtEl>
                                        <p:attrNameLst>
                                          <p:attrName>style.visibility</p:attrName>
                                        </p:attrNameLst>
                                      </p:cBhvr>
                                      <p:to>
                                        <p:strVal val="visible"/>
                                      </p:to>
                                    </p:set>
                                    <p:animEffect filter="fade" transition="in">
                                      <p:cBhvr additive="repl">
                                        <p:cTn id="757" dur="500"/>
                                        <p:tgtEl>
                                          <p:spTgt spid="665"/>
                                        </p:tgtEl>
                                      </p:cBhvr>
                                    </p:animEffect>
                                  </p:childTnLst>
                                </p:cTn>
                              </p:par>
                              <p:par>
                                <p:cTn id="758" nodeType="withEffect" fill="hold" presetClass="entr" presetID="10">
                                  <p:stCondLst>
                                    <p:cond delay="0"/>
                                  </p:stCondLst>
                                  <p:childTnLst>
                                    <p:set>
                                      <p:cBhvr>
                                        <p:cTn id="759" dur="1" fill="hold">
                                          <p:stCondLst>
                                            <p:cond delay="0"/>
                                          </p:stCondLst>
                                        </p:cTn>
                                        <p:tgtEl>
                                          <p:spTgt spid="666"/>
                                        </p:tgtEl>
                                        <p:attrNameLst>
                                          <p:attrName>style.visibility</p:attrName>
                                        </p:attrNameLst>
                                      </p:cBhvr>
                                      <p:to>
                                        <p:strVal val="visible"/>
                                      </p:to>
                                    </p:set>
                                    <p:animEffect filter="fade" transition="in">
                                      <p:cBhvr additive="repl">
                                        <p:cTn id="760" dur="500"/>
                                        <p:tgtEl>
                                          <p:spTgt spid="666"/>
                                        </p:tgtEl>
                                      </p:cBhvr>
                                    </p:animEffect>
                                  </p:childTnLst>
                                </p:cTn>
                              </p:par>
                              <p:par>
                                <p:cTn id="761" nodeType="withEffect" fill="hold" presetClass="entr" presetID="10">
                                  <p:stCondLst>
                                    <p:cond delay="0"/>
                                  </p:stCondLst>
                                  <p:childTnLst>
                                    <p:set>
                                      <p:cBhvr>
                                        <p:cTn id="762" dur="1" fill="hold">
                                          <p:stCondLst>
                                            <p:cond delay="0"/>
                                          </p:stCondLst>
                                        </p:cTn>
                                        <p:tgtEl>
                                          <p:spTgt spid="667"/>
                                        </p:tgtEl>
                                        <p:attrNameLst>
                                          <p:attrName>style.visibility</p:attrName>
                                        </p:attrNameLst>
                                      </p:cBhvr>
                                      <p:to>
                                        <p:strVal val="visible"/>
                                      </p:to>
                                    </p:set>
                                    <p:animEffect filter="fade" transition="in">
                                      <p:cBhvr additive="repl">
                                        <p:cTn id="763" dur="500"/>
                                        <p:tgtEl>
                                          <p:spTgt spid="667"/>
                                        </p:tgtEl>
                                      </p:cBhvr>
                                    </p:animEffect>
                                  </p:childTnLst>
                                </p:cTn>
                              </p:par>
                              <p:par>
                                <p:cTn id="764" nodeType="withEffect" fill="hold" presetClass="entr" presetID="10">
                                  <p:stCondLst>
                                    <p:cond delay="0"/>
                                  </p:stCondLst>
                                  <p:childTnLst>
                                    <p:set>
                                      <p:cBhvr>
                                        <p:cTn id="765" dur="1" fill="hold">
                                          <p:stCondLst>
                                            <p:cond delay="0"/>
                                          </p:stCondLst>
                                        </p:cTn>
                                        <p:tgtEl>
                                          <p:spTgt spid="668"/>
                                        </p:tgtEl>
                                        <p:attrNameLst>
                                          <p:attrName>style.visibility</p:attrName>
                                        </p:attrNameLst>
                                      </p:cBhvr>
                                      <p:to>
                                        <p:strVal val="visible"/>
                                      </p:to>
                                    </p:set>
                                    <p:animEffect filter="fade" transition="in">
                                      <p:cBhvr additive="repl">
                                        <p:cTn id="766" dur="500"/>
                                        <p:tgtEl>
                                          <p:spTgt spid="668"/>
                                        </p:tgtEl>
                                      </p:cBhvr>
                                    </p:animEffect>
                                  </p:childTnLst>
                                </p:cTn>
                              </p:par>
                              <p:par>
                                <p:cTn id="767" nodeType="withEffect" fill="hold" presetClass="entr" presetID="10">
                                  <p:stCondLst>
                                    <p:cond delay="0"/>
                                  </p:stCondLst>
                                  <p:childTnLst>
                                    <p:set>
                                      <p:cBhvr>
                                        <p:cTn id="768" dur="1" fill="hold">
                                          <p:stCondLst>
                                            <p:cond delay="0"/>
                                          </p:stCondLst>
                                        </p:cTn>
                                        <p:tgtEl>
                                          <p:spTgt spid="669"/>
                                        </p:tgtEl>
                                        <p:attrNameLst>
                                          <p:attrName>style.visibility</p:attrName>
                                        </p:attrNameLst>
                                      </p:cBhvr>
                                      <p:to>
                                        <p:strVal val="visible"/>
                                      </p:to>
                                    </p:set>
                                    <p:animEffect filter="fade" transition="in">
                                      <p:cBhvr additive="repl">
                                        <p:cTn id="769" dur="500"/>
                                        <p:tgtEl>
                                          <p:spTgt spid="669"/>
                                        </p:tgtEl>
                                      </p:cBhvr>
                                    </p:animEffect>
                                  </p:childTnLst>
                                </p:cTn>
                              </p:par>
                              <p:par>
                                <p:cTn id="770" nodeType="withEffect" fill="hold" presetClass="entr" presetID="10">
                                  <p:stCondLst>
                                    <p:cond delay="0"/>
                                  </p:stCondLst>
                                  <p:childTnLst>
                                    <p:set>
                                      <p:cBhvr>
                                        <p:cTn id="771" dur="1" fill="hold">
                                          <p:stCondLst>
                                            <p:cond delay="0"/>
                                          </p:stCondLst>
                                        </p:cTn>
                                        <p:tgtEl>
                                          <p:spTgt spid="670"/>
                                        </p:tgtEl>
                                        <p:attrNameLst>
                                          <p:attrName>style.visibility</p:attrName>
                                        </p:attrNameLst>
                                      </p:cBhvr>
                                      <p:to>
                                        <p:strVal val="visible"/>
                                      </p:to>
                                    </p:set>
                                    <p:animEffect filter="fade" transition="in">
                                      <p:cBhvr additive="repl">
                                        <p:cTn id="772" dur="500"/>
                                        <p:tgtEl>
                                          <p:spTgt spid="670"/>
                                        </p:tgtEl>
                                      </p:cBhvr>
                                    </p:animEffect>
                                  </p:childTnLst>
                                </p:cTn>
                              </p:par>
                              <p:par>
                                <p:cTn id="773" nodeType="withEffect" fill="hold" presetClass="entr" presetID="10">
                                  <p:stCondLst>
                                    <p:cond delay="0"/>
                                  </p:stCondLst>
                                  <p:childTnLst>
                                    <p:set>
                                      <p:cBhvr>
                                        <p:cTn id="774" dur="1" fill="hold">
                                          <p:stCondLst>
                                            <p:cond delay="0"/>
                                          </p:stCondLst>
                                        </p:cTn>
                                        <p:tgtEl>
                                          <p:spTgt spid="671"/>
                                        </p:tgtEl>
                                        <p:attrNameLst>
                                          <p:attrName>style.visibility</p:attrName>
                                        </p:attrNameLst>
                                      </p:cBhvr>
                                      <p:to>
                                        <p:strVal val="visible"/>
                                      </p:to>
                                    </p:set>
                                    <p:animEffect filter="fade" transition="in">
                                      <p:cBhvr additive="repl">
                                        <p:cTn id="775" dur="500"/>
                                        <p:tgtEl>
                                          <p:spTgt spid="671"/>
                                        </p:tgtEl>
                                      </p:cBhvr>
                                    </p:animEffect>
                                  </p:childTnLst>
                                </p:cTn>
                              </p:par>
                              <p:par>
                                <p:cTn id="776" nodeType="withEffect" fill="hold" presetClass="entr" presetID="10">
                                  <p:stCondLst>
                                    <p:cond delay="0"/>
                                  </p:stCondLst>
                                  <p:childTnLst>
                                    <p:set>
                                      <p:cBhvr>
                                        <p:cTn id="777" dur="1" fill="hold">
                                          <p:stCondLst>
                                            <p:cond delay="0"/>
                                          </p:stCondLst>
                                        </p:cTn>
                                        <p:tgtEl>
                                          <p:spTgt spid="672"/>
                                        </p:tgtEl>
                                        <p:attrNameLst>
                                          <p:attrName>style.visibility</p:attrName>
                                        </p:attrNameLst>
                                      </p:cBhvr>
                                      <p:to>
                                        <p:strVal val="visible"/>
                                      </p:to>
                                    </p:set>
                                    <p:animEffect filter="fade" transition="in">
                                      <p:cBhvr additive="repl">
                                        <p:cTn id="778" dur="500"/>
                                        <p:tgtEl>
                                          <p:spTgt spid="672"/>
                                        </p:tgtEl>
                                      </p:cBhvr>
                                    </p:animEffect>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10">
                                  <p:stCondLst>
                                    <p:cond delay="0"/>
                                  </p:stCondLst>
                                  <p:childTnLst>
                                    <p:set>
                                      <p:cBhvr>
                                        <p:cTn id="782" dur="1" fill="hold">
                                          <p:stCondLst>
                                            <p:cond delay="0"/>
                                          </p:stCondLst>
                                        </p:cTn>
                                        <p:tgtEl>
                                          <p:spTgt spid="673"/>
                                        </p:tgtEl>
                                        <p:attrNameLst>
                                          <p:attrName>style.visibility</p:attrName>
                                        </p:attrNameLst>
                                      </p:cBhvr>
                                      <p:to>
                                        <p:strVal val="visible"/>
                                      </p:to>
                                    </p:set>
                                    <p:animEffect filter="fade" transition="in">
                                      <p:cBhvr additive="repl">
                                        <p:cTn id="783" dur="500"/>
                                        <p:tgtEl>
                                          <p:spTgt spid="673"/>
                                        </p:tgtEl>
                                      </p:cBhvr>
                                    </p:animEffect>
                                  </p:childTnLst>
                                </p:cTn>
                              </p:par>
                              <p:par>
                                <p:cTn id="784" nodeType="withEffect" fill="hold" presetClass="entr" presetID="10">
                                  <p:stCondLst>
                                    <p:cond delay="0"/>
                                  </p:stCondLst>
                                  <p:childTnLst>
                                    <p:set>
                                      <p:cBhvr>
                                        <p:cTn id="785" dur="1" fill="hold">
                                          <p:stCondLst>
                                            <p:cond delay="0"/>
                                          </p:stCondLst>
                                        </p:cTn>
                                        <p:tgtEl>
                                          <p:spTgt spid="674"/>
                                        </p:tgtEl>
                                        <p:attrNameLst>
                                          <p:attrName>style.visibility</p:attrName>
                                        </p:attrNameLst>
                                      </p:cBhvr>
                                      <p:to>
                                        <p:strVal val="visible"/>
                                      </p:to>
                                    </p:set>
                                    <p:animEffect filter="fade" transition="in">
                                      <p:cBhvr additive="repl">
                                        <p:cTn id="786" dur="500"/>
                                        <p:tgtEl>
                                          <p:spTgt spid="674"/>
                                        </p:tgtEl>
                                      </p:cBhvr>
                                    </p:animEffect>
                                  </p:childTnLst>
                                </p:cTn>
                              </p:par>
                              <p:par>
                                <p:cTn id="787" nodeType="withEffect" fill="hold" presetClass="entr" presetID="10">
                                  <p:stCondLst>
                                    <p:cond delay="0"/>
                                  </p:stCondLst>
                                  <p:childTnLst>
                                    <p:set>
                                      <p:cBhvr>
                                        <p:cTn id="788" dur="1" fill="hold">
                                          <p:stCondLst>
                                            <p:cond delay="0"/>
                                          </p:stCondLst>
                                        </p:cTn>
                                        <p:tgtEl>
                                          <p:spTgt spid="676"/>
                                        </p:tgtEl>
                                        <p:attrNameLst>
                                          <p:attrName>style.visibility</p:attrName>
                                        </p:attrNameLst>
                                      </p:cBhvr>
                                      <p:to>
                                        <p:strVal val="visible"/>
                                      </p:to>
                                    </p:set>
                                    <p:animEffect filter="fade" transition="in">
                                      <p:cBhvr additive="repl">
                                        <p:cTn id="789" dur="500"/>
                                        <p:tgtEl>
                                          <p:spTgt spid="676"/>
                                        </p:tgtEl>
                                      </p:cBhvr>
                                    </p:animEffect>
                                  </p:childTnLst>
                                </p:cTn>
                              </p:par>
                              <p:par>
                                <p:cTn id="790" nodeType="withEffect" fill="hold" presetClass="entr" presetID="10">
                                  <p:stCondLst>
                                    <p:cond delay="0"/>
                                  </p:stCondLst>
                                  <p:childTnLst>
                                    <p:set>
                                      <p:cBhvr>
                                        <p:cTn id="791" dur="1" fill="hold">
                                          <p:stCondLst>
                                            <p:cond delay="0"/>
                                          </p:stCondLst>
                                        </p:cTn>
                                        <p:tgtEl>
                                          <p:spTgt spid="675"/>
                                        </p:tgtEl>
                                        <p:attrNameLst>
                                          <p:attrName>style.visibility</p:attrName>
                                        </p:attrNameLst>
                                      </p:cBhvr>
                                      <p:to>
                                        <p:strVal val="visible"/>
                                      </p:to>
                                    </p:set>
                                    <p:animEffect filter="fade" transition="in">
                                      <p:cBhvr additive="repl">
                                        <p:cTn id="792" dur="500"/>
                                        <p:tgtEl>
                                          <p:spTgt spid="675"/>
                                        </p:tgtEl>
                                      </p:cBhvr>
                                    </p:animEffect>
                                  </p:childTnLst>
                                </p:cTn>
                              </p:par>
                              <p:par>
                                <p:cTn id="793" nodeType="withEffect" fill="hold" presetClass="entr" presetID="10">
                                  <p:stCondLst>
                                    <p:cond delay="0"/>
                                  </p:stCondLst>
                                  <p:childTnLst>
                                    <p:set>
                                      <p:cBhvr>
                                        <p:cTn id="794" dur="1" fill="hold">
                                          <p:stCondLst>
                                            <p:cond delay="0"/>
                                          </p:stCondLst>
                                        </p:cTn>
                                        <p:tgtEl>
                                          <p:spTgt spid="677"/>
                                        </p:tgtEl>
                                        <p:attrNameLst>
                                          <p:attrName>style.visibility</p:attrName>
                                        </p:attrNameLst>
                                      </p:cBhvr>
                                      <p:to>
                                        <p:strVal val="visible"/>
                                      </p:to>
                                    </p:set>
                                    <p:animEffect filter="fade" transition="in">
                                      <p:cBhvr additive="repl">
                                        <p:cTn id="795" dur="500"/>
                                        <p:tgtEl>
                                          <p:spTgt spid="677"/>
                                        </p:tgtEl>
                                      </p:cBhvr>
                                    </p:animEffect>
                                  </p:childTnLst>
                                </p:cTn>
                              </p:par>
                              <p:par>
                                <p:cTn id="796" nodeType="withEffect" fill="hold" presetClass="entr" presetID="10">
                                  <p:stCondLst>
                                    <p:cond delay="0"/>
                                  </p:stCondLst>
                                  <p:childTnLst>
                                    <p:set>
                                      <p:cBhvr>
                                        <p:cTn id="797" dur="1" fill="hold">
                                          <p:stCondLst>
                                            <p:cond delay="0"/>
                                          </p:stCondLst>
                                        </p:cTn>
                                        <p:tgtEl>
                                          <p:spTgt spid="678"/>
                                        </p:tgtEl>
                                        <p:attrNameLst>
                                          <p:attrName>style.visibility</p:attrName>
                                        </p:attrNameLst>
                                      </p:cBhvr>
                                      <p:to>
                                        <p:strVal val="visible"/>
                                      </p:to>
                                    </p:set>
                                    <p:animEffect filter="fade" transition="in">
                                      <p:cBhvr additive="repl">
                                        <p:cTn id="798" dur="500"/>
                                        <p:tgtEl>
                                          <p:spTgt spid="67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F0CF4F85-7A15-4012-AA4C-BE84FFBB5F1D}" type="slidenum">
              <a:rPr b="0" lang="en-US" sz="1000" spc="-1" strike="noStrike">
                <a:solidFill>
                  <a:srgbClr val="234465"/>
                </a:solidFill>
                <a:latin typeface="Calibri"/>
              </a:rPr>
              <a:t>&lt;number&gt;</a:t>
            </a:fld>
            <a:endParaRPr b="0" lang="en-US" sz="1000" spc="-1" strike="noStrike">
              <a:latin typeface="Times New Roman"/>
            </a:endParaRPr>
          </a:p>
        </p:txBody>
      </p:sp>
      <p:sp>
        <p:nvSpPr>
          <p:cNvPr id="680"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The Resulting Page</a:t>
            </a:r>
            <a:endParaRPr b="0" lang="en-US" sz="4000" spc="-1" strike="noStrike">
              <a:solidFill>
                <a:srgbClr val="234465"/>
              </a:solidFill>
              <a:latin typeface="Calibri"/>
            </a:endParaRPr>
          </a:p>
        </p:txBody>
      </p:sp>
      <p:sp>
        <p:nvSpPr>
          <p:cNvPr id="681" name="CustomShape 3"/>
          <p:cNvSpPr/>
          <p:nvPr/>
        </p:nvSpPr>
        <p:spPr>
          <a:xfrm>
            <a:off x="3656160" y="1197000"/>
            <a:ext cx="4647960" cy="5203440"/>
          </a:xfrm>
          <a:prstGeom prst="rect">
            <a:avLst/>
          </a:prstGeom>
          <a:solidFill>
            <a:schemeClr val="accent5">
              <a:alpha val="30000"/>
            </a:schemeClr>
          </a:solidFill>
          <a:ln w="9360">
            <a:solidFill>
              <a:schemeClr val="tx2"/>
            </a:solidFill>
            <a:miter/>
          </a:ln>
        </p:spPr>
        <p:style>
          <a:lnRef idx="0"/>
          <a:fillRef idx="0"/>
          <a:effectRef idx="0"/>
          <a:fontRef idx="minor"/>
        </p:style>
      </p:sp>
      <p:sp>
        <p:nvSpPr>
          <p:cNvPr id="682" name="CustomShape 4"/>
          <p:cNvSpPr/>
          <p:nvPr/>
        </p:nvSpPr>
        <p:spPr>
          <a:xfrm>
            <a:off x="3862440" y="1197000"/>
            <a:ext cx="4441320" cy="6817320"/>
          </a:xfrm>
          <a:prstGeom prst="rect">
            <a:avLst/>
          </a:prstGeom>
          <a:noFill/>
          <a:ln w="9360">
            <a:noFill/>
          </a:ln>
        </p:spPr>
        <p:style>
          <a:lnRef idx="0"/>
          <a:fillRef idx="0"/>
          <a:effectRef idx="0"/>
          <a:fontRef idx="minor"/>
        </p:style>
        <p:txBody>
          <a:bodyPr lIns="90000" rIns="90000" tIns="45000" bIns="45000"/>
          <a:p>
            <a:pPr>
              <a:lnSpc>
                <a:spcPct val="100000"/>
              </a:lnSpc>
              <a:spcBef>
                <a:spcPts val="1120"/>
              </a:spcBef>
            </a:pPr>
            <a:r>
              <a:rPr b="1" lang="en-US" sz="2800" spc="-1" strike="noStrike">
                <a:solidFill>
                  <a:srgbClr val="234465"/>
                </a:solidFill>
                <a:latin typeface="Calibri"/>
              </a:rPr>
              <a:t>Title</a:t>
            </a:r>
            <a:endParaRPr b="0" lang="en-US" sz="2800" spc="-1" strike="noStrike">
              <a:latin typeface="Arial"/>
            </a:endParaRPr>
          </a:p>
          <a:p>
            <a:pPr>
              <a:lnSpc>
                <a:spcPct val="100000"/>
              </a:lnSpc>
              <a:spcBef>
                <a:spcPts val="799"/>
              </a:spcBef>
            </a:pPr>
            <a:r>
              <a:rPr b="1" lang="en-US" sz="2000" spc="-1" strike="noStrike">
                <a:solidFill>
                  <a:srgbClr val="234465"/>
                </a:solidFill>
                <a:latin typeface="Calibri"/>
              </a:rPr>
              <a:t>Lorem ipsum dolor sit amet, consectetuer adipiscing elit. Suspendisse at pede ut purus malesuada dictum. Donec vitae neque non magna aliquam dictum.</a:t>
            </a:r>
            <a:endParaRPr b="0" lang="en-US" sz="2000" spc="-1" strike="noStrike">
              <a:latin typeface="Arial"/>
            </a:endParaRPr>
          </a:p>
          <a:p>
            <a:pPr lvl="1" marL="457200" indent="-216000">
              <a:lnSpc>
                <a:spcPct val="100000"/>
              </a:lnSpc>
              <a:spcBef>
                <a:spcPts val="799"/>
              </a:spcBef>
              <a:buClr>
                <a:srgbClr val="ffa000"/>
              </a:buClr>
              <a:buFont typeface="Symbol" charset="2"/>
              <a:buChar char=""/>
            </a:pPr>
            <a:r>
              <a:rPr b="1" lang="en-US" sz="2000" spc="-1" strike="noStrike">
                <a:solidFill>
                  <a:srgbClr val="ffa000"/>
                </a:solidFill>
                <a:latin typeface="Calibri"/>
              </a:rPr>
              <a:t> </a:t>
            </a:r>
            <a:r>
              <a:rPr b="1" i="1" lang="en-US" sz="2000" spc="-1" strike="noStrike">
                <a:solidFill>
                  <a:srgbClr val="ffa000"/>
                </a:solidFill>
                <a:latin typeface="Calibri"/>
              </a:rPr>
              <a:t>Vestibulum et odio et ipsum</a:t>
            </a:r>
            <a:endParaRPr b="0" lang="en-US" sz="2000" spc="-1" strike="noStrike">
              <a:latin typeface="Arial"/>
            </a:endParaRPr>
          </a:p>
          <a:p>
            <a:pPr lvl="1" marL="457200" indent="-216000">
              <a:lnSpc>
                <a:spcPct val="100000"/>
              </a:lnSpc>
              <a:spcBef>
                <a:spcPts val="799"/>
              </a:spcBef>
              <a:buClr>
                <a:srgbClr val="ffa000"/>
              </a:buClr>
              <a:buFont typeface="Symbol" charset="2"/>
              <a:buChar char=""/>
            </a:pPr>
            <a:r>
              <a:rPr b="1" i="1" lang="en-US" sz="2000" spc="-1" strike="noStrike">
                <a:solidFill>
                  <a:srgbClr val="ffa000"/>
                </a:solidFill>
                <a:latin typeface="Calibri"/>
              </a:rPr>
              <a:t> </a:t>
            </a:r>
            <a:r>
              <a:rPr b="1" i="1" lang="en-US" sz="2000" spc="-1" strike="noStrike">
                <a:solidFill>
                  <a:srgbClr val="ffa000"/>
                </a:solidFill>
                <a:latin typeface="Calibri"/>
              </a:rPr>
              <a:t>accumsan accumsan. Morbi at</a:t>
            </a:r>
            <a:endParaRPr b="0" lang="en-US" sz="2000" spc="-1" strike="noStrike">
              <a:latin typeface="Arial"/>
            </a:endParaRPr>
          </a:p>
          <a:p>
            <a:pPr lvl="1" marL="457200" indent="-216000">
              <a:lnSpc>
                <a:spcPct val="100000"/>
              </a:lnSpc>
              <a:spcBef>
                <a:spcPts val="799"/>
              </a:spcBef>
              <a:buClr>
                <a:srgbClr val="ffa000"/>
              </a:buClr>
              <a:buFont typeface="Symbol" charset="2"/>
              <a:buChar char=""/>
            </a:pPr>
            <a:r>
              <a:rPr b="1" i="1" lang="en-US" sz="2000" spc="-1" strike="noStrike">
                <a:solidFill>
                  <a:srgbClr val="ffa000"/>
                </a:solidFill>
                <a:latin typeface="Calibri"/>
              </a:rPr>
              <a:t> </a:t>
            </a:r>
            <a:r>
              <a:rPr b="1" i="1" lang="en-US" sz="2000" spc="-1" strike="noStrike">
                <a:solidFill>
                  <a:srgbClr val="ffa000"/>
                </a:solidFill>
                <a:latin typeface="Calibri"/>
              </a:rPr>
              <a:t>arcu vel elit ultricies porta. Proin</a:t>
            </a:r>
            <a:endParaRPr b="0" lang="en-US" sz="2000" spc="-1" strike="noStrike">
              <a:latin typeface="Arial"/>
            </a:endParaRPr>
          </a:p>
          <a:p>
            <a:pPr>
              <a:lnSpc>
                <a:spcPct val="100000"/>
              </a:lnSpc>
              <a:spcBef>
                <a:spcPts val="799"/>
              </a:spcBef>
            </a:pPr>
            <a:r>
              <a:rPr b="1" lang="en-US" sz="2000" spc="-1" strike="noStrike">
                <a:solidFill>
                  <a:srgbClr val="234465"/>
                </a:solidFill>
                <a:latin typeface="Calibri"/>
              </a:rPr>
              <a:t>Tortor purus, luctus non, aliquam nec, interdum vel, mi. Sed nec quam nec odio lacinia molestie. Praesent augue tortor, convallis eget, euismod nonummy, lacinia ut, risus. </a:t>
            </a:r>
            <a:endParaRPr b="0" lang="en-US" sz="2000" spc="-1" strike="noStrike">
              <a:latin typeface="Arial"/>
            </a:endParaRPr>
          </a:p>
        </p:txBody>
      </p:sp>
    </p:spTree>
  </p:cSld>
  <mc:AlternateContent>
    <mc:Choice Requires="p14">
      <p:transition spd="slow" advTm="5000" p14:dur="2000"/>
    </mc:Choice>
    <mc:Fallback>
      <p:transition spd="slow" advTm="5000"/>
    </mc:Fallback>
  </mc:AlternateContent>
  <p:timing>
    <p:tnLst>
      <p:par>
        <p:cTn id="799" dur="indefinite" restart="never" nodeType="tmRoot">
          <p:childTnLst>
            <p:seq>
              <p:cTn id="800"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CustomShape 1"/>
          <p:cNvSpPr/>
          <p:nvPr/>
        </p:nvSpPr>
        <p:spPr>
          <a:xfrm>
            <a:off x="535320" y="5159520"/>
            <a:ext cx="1596240" cy="437760"/>
          </a:xfrm>
          <a:prstGeom prst="rect">
            <a:avLst/>
          </a:prstGeom>
          <a:solidFill>
            <a:schemeClr val="accent5">
              <a:lumMod val="40000"/>
              <a:lumOff val="60000"/>
              <a:alpha val="30000"/>
            </a:schemeClr>
          </a:solidFill>
          <a:ln w="12600">
            <a:solidFill>
              <a:schemeClr val="accent5">
                <a:lumMod val="60000"/>
                <a:lumOff val="40000"/>
              </a:schemeClr>
            </a:solidFill>
            <a:round/>
          </a:ln>
        </p:spPr>
        <p:style>
          <a:lnRef idx="0"/>
          <a:fillRef idx="0"/>
          <a:effectRef idx="0"/>
          <a:fontRef idx="minor"/>
        </p:style>
      </p:sp>
      <p:sp>
        <p:nvSpPr>
          <p:cNvPr id="684" name="CustomShape 2"/>
          <p:cNvSpPr/>
          <p:nvPr/>
        </p:nvSpPr>
        <p:spPr>
          <a:xfrm>
            <a:off x="5551920" y="4773960"/>
            <a:ext cx="1227960" cy="437760"/>
          </a:xfrm>
          <a:prstGeom prst="rect">
            <a:avLst/>
          </a:prstGeom>
          <a:solidFill>
            <a:schemeClr val="accent5">
              <a:lumMod val="40000"/>
              <a:lumOff val="60000"/>
              <a:alpha val="30000"/>
            </a:schemeClr>
          </a:solidFill>
          <a:ln w="12600">
            <a:solidFill>
              <a:schemeClr val="accent5">
                <a:lumMod val="60000"/>
                <a:lumOff val="40000"/>
              </a:schemeClr>
            </a:solidFill>
            <a:round/>
          </a:ln>
        </p:spPr>
        <p:style>
          <a:lnRef idx="0"/>
          <a:fillRef idx="0"/>
          <a:effectRef idx="0"/>
          <a:fontRef idx="minor"/>
        </p:style>
      </p:sp>
      <p:sp>
        <p:nvSpPr>
          <p:cNvPr id="685" name="CustomShape 3"/>
          <p:cNvSpPr/>
          <p:nvPr/>
        </p:nvSpPr>
        <p:spPr>
          <a:xfrm>
            <a:off x="4074120" y="4457160"/>
            <a:ext cx="2629440" cy="286560"/>
          </a:xfrm>
          <a:prstGeom prst="rect">
            <a:avLst/>
          </a:prstGeom>
          <a:solidFill>
            <a:schemeClr val="accent5">
              <a:lumMod val="40000"/>
              <a:lumOff val="60000"/>
              <a:alpha val="30000"/>
            </a:schemeClr>
          </a:solidFill>
          <a:ln w="12600">
            <a:solidFill>
              <a:schemeClr val="accent5">
                <a:lumMod val="60000"/>
                <a:lumOff val="40000"/>
              </a:schemeClr>
            </a:solidFill>
            <a:round/>
          </a:ln>
        </p:spPr>
        <p:style>
          <a:lnRef idx="0"/>
          <a:fillRef idx="0"/>
          <a:effectRef idx="0"/>
          <a:fontRef idx="minor"/>
        </p:style>
      </p:sp>
      <p:sp>
        <p:nvSpPr>
          <p:cNvPr id="686" name="CustomShape 4"/>
          <p:cNvSpPr/>
          <p:nvPr/>
        </p:nvSpPr>
        <p:spPr>
          <a:xfrm>
            <a:off x="4115160" y="3286800"/>
            <a:ext cx="2055240" cy="326520"/>
          </a:xfrm>
          <a:prstGeom prst="rect">
            <a:avLst/>
          </a:prstGeom>
          <a:solidFill>
            <a:schemeClr val="accent5">
              <a:lumMod val="40000"/>
              <a:lumOff val="60000"/>
              <a:alpha val="30000"/>
            </a:schemeClr>
          </a:solidFill>
          <a:ln w="12600">
            <a:solidFill>
              <a:schemeClr val="accent5">
                <a:lumMod val="60000"/>
                <a:lumOff val="40000"/>
              </a:schemeClr>
            </a:solidFill>
            <a:round/>
          </a:ln>
        </p:spPr>
        <p:style>
          <a:lnRef idx="0"/>
          <a:fillRef idx="0"/>
          <a:effectRef idx="0"/>
          <a:fontRef idx="minor"/>
        </p:style>
      </p:sp>
      <p:sp>
        <p:nvSpPr>
          <p:cNvPr id="687" name="CustomShape 5"/>
          <p:cNvSpPr/>
          <p:nvPr/>
        </p:nvSpPr>
        <p:spPr>
          <a:xfrm>
            <a:off x="508680" y="1665720"/>
            <a:ext cx="6705360" cy="546228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5000"/>
              </a:lnSpc>
            </a:pPr>
            <a:r>
              <a:rPr b="1" lang="en-US" sz="2400" spc="-1" strike="noStrike">
                <a:solidFill>
                  <a:srgbClr val="ffa000"/>
                </a:solidFill>
                <a:latin typeface="Consolas"/>
              </a:rPr>
              <a:t>&lt;!DOCTYPE html&gt;</a:t>
            </a:r>
            <a:endParaRPr b="0" lang="en-US" sz="2400" spc="-1" strike="noStrike">
              <a:latin typeface="Arial"/>
            </a:endParaRPr>
          </a:p>
          <a:p>
            <a:pPr>
              <a:lnSpc>
                <a:spcPct val="105000"/>
              </a:lnSpc>
            </a:pPr>
            <a:r>
              <a:rPr b="1" lang="en-US" sz="2400" spc="-1" strike="noStrike">
                <a:solidFill>
                  <a:srgbClr val="ffa000"/>
                </a:solidFill>
                <a:latin typeface="Consolas"/>
              </a:rPr>
              <a:t>&lt;html&gt;</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&lt;head&gt;</a:t>
            </a:r>
            <a:endParaRPr b="0" lang="en-US" sz="2400" spc="-1" strike="noStrike">
              <a:latin typeface="Arial"/>
            </a:endParaRPr>
          </a:p>
          <a:p>
            <a:pPr>
              <a:lnSpc>
                <a:spcPct val="105000"/>
              </a:lnSpc>
            </a:pPr>
            <a:r>
              <a:rPr b="1" lang="en-US" sz="2400" spc="-1" strike="noStrike">
                <a:solidFill>
                  <a:srgbClr val="fbeec9"/>
                </a:solidFill>
                <a:latin typeface="Consolas"/>
              </a:rPr>
              <a:t>    </a:t>
            </a:r>
            <a:r>
              <a:rPr b="1" lang="en-US" sz="2400" spc="-1" strike="noStrike">
                <a:solidFill>
                  <a:srgbClr val="1a334c"/>
                </a:solidFill>
                <a:latin typeface="Consolas"/>
              </a:rPr>
              <a:t>&lt;link rel="stylesheet" type="text/css" href="styles.css"&gt;</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&lt;/head&gt;</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&lt;body </a:t>
            </a:r>
            <a:r>
              <a:rPr b="1" lang="en-US" sz="2400" spc="-1" strike="noStrike">
                <a:solidFill>
                  <a:srgbClr val="1a334c"/>
                </a:solidFill>
                <a:latin typeface="Consolas"/>
              </a:rPr>
              <a:t>id="content"</a:t>
            </a:r>
            <a:r>
              <a:rPr b="1" lang="en-US" sz="2400" spc="-1" strike="noStrike">
                <a:solidFill>
                  <a:srgbClr val="ffa000"/>
                </a:solidFill>
                <a:latin typeface="Consolas"/>
              </a:rPr>
              <a:t>&gt;</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&lt;p&gt;This is a &lt;span</a:t>
            </a:r>
            <a:r>
              <a:rPr b="1" lang="en-US" sz="2400" spc="-1" strike="noStrike">
                <a:solidFill>
                  <a:srgbClr val="fbeec9"/>
                </a:solidFill>
                <a:latin typeface="Consolas"/>
              </a:rPr>
              <a:t> </a:t>
            </a:r>
            <a:r>
              <a:rPr b="1" lang="en-US" sz="2400" spc="-1" strike="noStrike">
                <a:solidFill>
                  <a:srgbClr val="1a334c"/>
                </a:solidFill>
                <a:latin typeface="Consolas"/>
              </a:rPr>
              <a:t>class="special"</a:t>
            </a:r>
            <a:r>
              <a:rPr b="1" lang="en-US" sz="2400" spc="-1" strike="noStrike">
                <a:solidFill>
                  <a:srgbClr val="ffa000"/>
                </a:solidFill>
                <a:latin typeface="Consolas"/>
              </a:rPr>
              <a:t>&gt; special</a:t>
            </a:r>
            <a:r>
              <a:rPr b="1" lang="en-US" sz="2400" spc="-1" strike="noStrike">
                <a:solidFill>
                  <a:srgbClr val="fbeec9"/>
                </a:solidFill>
                <a:latin typeface="Consolas"/>
              </a:rPr>
              <a:t> </a:t>
            </a:r>
            <a:r>
              <a:rPr b="1" lang="en-US" sz="2400" spc="-1" strike="noStrike">
                <a:solidFill>
                  <a:srgbClr val="ffa000"/>
                </a:solidFill>
                <a:latin typeface="Consolas"/>
              </a:rPr>
              <a:t>beer&lt;/span&gt; for &lt;span</a:t>
            </a:r>
            <a:r>
              <a:rPr b="1" lang="en-US" sz="2400" spc="-1" strike="noStrike">
                <a:solidFill>
                  <a:srgbClr val="fbeec9"/>
                </a:solidFill>
                <a:latin typeface="Consolas"/>
              </a:rPr>
              <a:t> </a:t>
            </a:r>
            <a:r>
              <a:rPr b="1" lang="en-US" sz="2400" spc="-1" strike="noStrike">
                <a:solidFill>
                  <a:srgbClr val="1a334c"/>
                </a:solidFill>
                <a:latin typeface="Consolas"/>
              </a:rPr>
              <a:t>class= "special"</a:t>
            </a:r>
            <a:r>
              <a:rPr b="1" lang="en-US" sz="2400" spc="-1" strike="noStrike">
                <a:solidFill>
                  <a:srgbClr val="ffa000"/>
                </a:solidFill>
                <a:latin typeface="Consolas"/>
              </a:rPr>
              <a:t>&gt;special drinkers&lt;/span&gt;.&lt;/p&gt;</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&lt;/body&gt;</a:t>
            </a:r>
            <a:endParaRPr b="0" lang="en-US" sz="2400" spc="-1" strike="noStrike">
              <a:latin typeface="Arial"/>
            </a:endParaRPr>
          </a:p>
          <a:p>
            <a:pPr>
              <a:lnSpc>
                <a:spcPct val="105000"/>
              </a:lnSpc>
            </a:pPr>
            <a:r>
              <a:rPr b="1" lang="en-US" sz="2400" spc="-1" strike="noStrike">
                <a:solidFill>
                  <a:srgbClr val="ffa000"/>
                </a:solidFill>
                <a:latin typeface="Consolas"/>
              </a:rPr>
              <a:t>&lt;/html&gt;</a:t>
            </a:r>
            <a:endParaRPr b="0" lang="en-US" sz="2400" spc="-1" strike="noStrike">
              <a:latin typeface="Arial"/>
            </a:endParaRPr>
          </a:p>
        </p:txBody>
      </p:sp>
      <p:sp>
        <p:nvSpPr>
          <p:cNvPr id="688" name="CustomShape 6"/>
          <p:cNvSpPr/>
          <p:nvPr/>
        </p:nvSpPr>
        <p:spPr>
          <a:xfrm>
            <a:off x="7595280" y="1665720"/>
            <a:ext cx="4038120" cy="472788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5000"/>
              </a:lnSpc>
              <a:spcBef>
                <a:spcPts val="1800"/>
              </a:spcBef>
            </a:pPr>
            <a:r>
              <a:rPr b="1" lang="en-US" sz="2400" spc="-1" strike="noStrike">
                <a:solidFill>
                  <a:srgbClr val="1a334c"/>
                </a:solidFill>
                <a:latin typeface="Consolas"/>
              </a:rPr>
              <a:t>#content </a:t>
            </a:r>
            <a:r>
              <a:rPr b="1" lang="en-US" sz="2400" spc="-1" strike="noStrike">
                <a:solidFill>
                  <a:srgbClr val="ffa000"/>
                </a:solidFill>
                <a:latin typeface="Consolas"/>
              </a:rPr>
              <a:t>{</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background: #EEE;</a:t>
            </a:r>
            <a:endParaRPr b="0" lang="en-US" sz="2400" spc="-1" strike="noStrike">
              <a:latin typeface="Arial"/>
            </a:endParaRPr>
          </a:p>
          <a:p>
            <a:pPr>
              <a:lnSpc>
                <a:spcPct val="95000"/>
              </a:lnSpc>
            </a:pPr>
            <a:r>
              <a:rPr b="1" lang="en-US" sz="2400" spc="-1" strike="noStrike">
                <a:solidFill>
                  <a:srgbClr val="ffa000"/>
                </a:solidFill>
                <a:latin typeface="Consolas"/>
              </a:rPr>
              <a:t>}</a:t>
            </a:r>
            <a:endParaRPr b="0" lang="en-US" sz="2400" spc="-1" strike="noStrike">
              <a:latin typeface="Arial"/>
            </a:endParaRPr>
          </a:p>
          <a:p>
            <a:pPr>
              <a:lnSpc>
                <a:spcPct val="105000"/>
              </a:lnSpc>
              <a:spcBef>
                <a:spcPts val="1800"/>
              </a:spcBef>
            </a:pPr>
            <a:r>
              <a:rPr b="1" lang="en-US" sz="2400" spc="-1" strike="noStrike">
                <a:solidFill>
                  <a:srgbClr val="1a334c"/>
                </a:solidFill>
                <a:latin typeface="Consolas"/>
              </a:rPr>
              <a:t>p</a:t>
            </a:r>
            <a:r>
              <a:rPr b="1" lang="en-US" sz="2400" spc="-1" strike="noStrike">
                <a:solidFill>
                  <a:srgbClr val="fbeec9"/>
                </a:solidFill>
                <a:latin typeface="Consolas"/>
              </a:rPr>
              <a:t> </a:t>
            </a:r>
            <a:r>
              <a:rPr b="1" lang="en-US" sz="2400" spc="-1" strike="noStrike">
                <a:solidFill>
                  <a:srgbClr val="ffa000"/>
                </a:solidFill>
                <a:latin typeface="Consolas"/>
              </a:rPr>
              <a:t>{</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font-size: 24pt;</a:t>
            </a:r>
            <a:endParaRPr b="0" lang="en-US" sz="2400" spc="-1" strike="noStrike">
              <a:latin typeface="Arial"/>
            </a:endParaRPr>
          </a:p>
          <a:p>
            <a:pPr>
              <a:lnSpc>
                <a:spcPct val="95000"/>
              </a:lnSpc>
            </a:pPr>
            <a:r>
              <a:rPr b="1" lang="en-US" sz="2400" spc="-1" strike="noStrike">
                <a:solidFill>
                  <a:srgbClr val="ffa000"/>
                </a:solidFill>
                <a:latin typeface="Consolas"/>
              </a:rPr>
              <a:t>}</a:t>
            </a:r>
            <a:endParaRPr b="0" lang="en-US" sz="2400" spc="-1" strike="noStrike">
              <a:latin typeface="Arial"/>
            </a:endParaRPr>
          </a:p>
          <a:p>
            <a:pPr>
              <a:lnSpc>
                <a:spcPct val="105000"/>
              </a:lnSpc>
            </a:pPr>
            <a:endParaRPr b="0" lang="en-US" sz="2400" spc="-1" strike="noStrike">
              <a:latin typeface="Arial"/>
            </a:endParaRPr>
          </a:p>
          <a:p>
            <a:pPr>
              <a:lnSpc>
                <a:spcPct val="105000"/>
              </a:lnSpc>
            </a:pPr>
            <a:r>
              <a:rPr b="1" lang="en-US" sz="2400" spc="-1" strike="noStrike">
                <a:solidFill>
                  <a:srgbClr val="1a334c"/>
                </a:solidFill>
                <a:latin typeface="Consolas"/>
              </a:rPr>
              <a:t>.special </a:t>
            </a:r>
            <a:r>
              <a:rPr b="1" lang="en-US" sz="2400" spc="-1" strike="noStrike">
                <a:solidFill>
                  <a:srgbClr val="ffa000"/>
                </a:solidFill>
                <a:latin typeface="Consolas"/>
              </a:rPr>
              <a:t>{</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font-style: italic;</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font-weight: bold;</a:t>
            </a:r>
            <a:endParaRPr b="0" lang="en-US" sz="2400" spc="-1" strike="noStrike">
              <a:latin typeface="Arial"/>
            </a:endParaRPr>
          </a:p>
          <a:p>
            <a:pPr>
              <a:lnSpc>
                <a:spcPct val="105000"/>
              </a:lnSpc>
            </a:pPr>
            <a:r>
              <a:rPr b="1" lang="en-US" sz="2400" spc="-1" strike="noStrike">
                <a:solidFill>
                  <a:srgbClr val="ffa000"/>
                </a:solidFill>
                <a:latin typeface="Consolas"/>
              </a:rPr>
              <a:t>  </a:t>
            </a:r>
            <a:r>
              <a:rPr b="1" lang="en-US" sz="2400" spc="-1" strike="noStrike">
                <a:solidFill>
                  <a:srgbClr val="ffa000"/>
                </a:solidFill>
                <a:latin typeface="Consolas"/>
              </a:rPr>
              <a:t>color: blue;</a:t>
            </a:r>
            <a:endParaRPr b="0" lang="en-US" sz="2400" spc="-1" strike="noStrike">
              <a:latin typeface="Arial"/>
            </a:endParaRPr>
          </a:p>
          <a:p>
            <a:pPr>
              <a:lnSpc>
                <a:spcPct val="95000"/>
              </a:lnSpc>
            </a:pPr>
            <a:r>
              <a:rPr b="1" lang="en-US" sz="2400" spc="-1" strike="noStrike">
                <a:solidFill>
                  <a:srgbClr val="ffa000"/>
                </a:solidFill>
                <a:latin typeface="Consolas"/>
              </a:rPr>
              <a:t>}</a:t>
            </a:r>
            <a:endParaRPr b="0" lang="en-US" sz="2400" spc="-1" strike="noStrike">
              <a:latin typeface="Arial"/>
            </a:endParaRPr>
          </a:p>
        </p:txBody>
      </p:sp>
      <p:sp>
        <p:nvSpPr>
          <p:cNvPr id="689" name="CustomShape 7"/>
          <p:cNvSpPr/>
          <p:nvPr/>
        </p:nvSpPr>
        <p:spPr>
          <a:xfrm>
            <a:off x="7659360" y="1711800"/>
            <a:ext cx="1482480" cy="405720"/>
          </a:xfrm>
          <a:prstGeom prst="rect">
            <a:avLst/>
          </a:prstGeom>
          <a:solidFill>
            <a:schemeClr val="accent5">
              <a:lumMod val="40000"/>
              <a:lumOff val="60000"/>
              <a:alpha val="30000"/>
            </a:schemeClr>
          </a:solidFill>
          <a:ln w="12600">
            <a:solidFill>
              <a:schemeClr val="accent5">
                <a:lumMod val="60000"/>
                <a:lumOff val="40000"/>
              </a:schemeClr>
            </a:solidFill>
            <a:round/>
          </a:ln>
        </p:spPr>
        <p:style>
          <a:lnRef idx="0"/>
          <a:fillRef idx="0"/>
          <a:effectRef idx="0"/>
          <a:fontRef idx="minor"/>
        </p:style>
      </p:sp>
      <p:sp>
        <p:nvSpPr>
          <p:cNvPr id="690" name="CustomShape 8"/>
          <p:cNvSpPr/>
          <p:nvPr/>
        </p:nvSpPr>
        <p:spPr>
          <a:xfrm>
            <a:off x="7646760" y="4540680"/>
            <a:ext cx="1482480" cy="405720"/>
          </a:xfrm>
          <a:prstGeom prst="rect">
            <a:avLst/>
          </a:prstGeom>
          <a:solidFill>
            <a:schemeClr val="accent5">
              <a:lumMod val="40000"/>
              <a:lumOff val="60000"/>
              <a:alpha val="30000"/>
            </a:schemeClr>
          </a:solidFill>
          <a:ln w="12600">
            <a:solidFill>
              <a:schemeClr val="accent5">
                <a:lumMod val="60000"/>
                <a:lumOff val="40000"/>
              </a:schemeClr>
            </a:solidFill>
            <a:round/>
          </a:ln>
        </p:spPr>
        <p:style>
          <a:lnRef idx="0"/>
          <a:fillRef idx="0"/>
          <a:effectRef idx="0"/>
          <a:fontRef idx="minor"/>
        </p:style>
      </p:sp>
      <p:sp>
        <p:nvSpPr>
          <p:cNvPr id="691" name="TextShape 9"/>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86A3ACAF-304A-40BD-94A9-BBBDE00423F9}" type="slidenum">
              <a:rPr b="0" lang="en-US" sz="1000" spc="-1" strike="noStrike">
                <a:solidFill>
                  <a:srgbClr val="234465"/>
                </a:solidFill>
                <a:latin typeface="Calibri"/>
              </a:rPr>
              <a:t>&lt;number&gt;</a:t>
            </a:fld>
            <a:endParaRPr b="0" lang="en-US" sz="1000" spc="-1" strike="noStrike">
              <a:latin typeface="Times New Roman"/>
            </a:endParaRPr>
          </a:p>
        </p:txBody>
      </p:sp>
      <p:sp>
        <p:nvSpPr>
          <p:cNvPr id="692" name="TextShape 10"/>
          <p:cNvSpPr txBox="1"/>
          <p:nvPr/>
        </p:nvSpPr>
        <p:spPr>
          <a:xfrm>
            <a:off x="188640" y="32400"/>
            <a:ext cx="9577080" cy="111060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Combining HTML and CSS Files – body id</a:t>
            </a:r>
            <a:endParaRPr b="0" lang="en-US" sz="4000" spc="-1" strike="noStrike">
              <a:solidFill>
                <a:srgbClr val="234465"/>
              </a:solidFill>
              <a:latin typeface="Calibri"/>
            </a:endParaRPr>
          </a:p>
        </p:txBody>
      </p:sp>
      <p:sp>
        <p:nvSpPr>
          <p:cNvPr id="693" name="CustomShape 11"/>
          <p:cNvSpPr/>
          <p:nvPr/>
        </p:nvSpPr>
        <p:spPr>
          <a:xfrm>
            <a:off x="508680" y="1132560"/>
            <a:ext cx="6705360" cy="432360"/>
          </a:xfrm>
          <a:prstGeom prst="rect">
            <a:avLst/>
          </a:prstGeom>
          <a:solidFill>
            <a:schemeClr val="accent5">
              <a:lumMod val="40000"/>
              <a:lumOff val="60000"/>
              <a:alpha val="30000"/>
            </a:schemeClr>
          </a:solidFill>
          <a:ln w="12600">
            <a:solidFill>
              <a:schemeClr val="accent5">
                <a:lumMod val="60000"/>
                <a:lumOff val="40000"/>
              </a:schemeClr>
            </a:solidFill>
            <a:round/>
          </a:ln>
        </p:spPr>
        <p:style>
          <a:lnRef idx="0"/>
          <a:fillRef idx="0"/>
          <a:effectRef idx="0"/>
          <a:fontRef idx="minor"/>
        </p:style>
        <p:txBody>
          <a:bodyPr lIns="90000" rIns="90000" tIns="72000" bIns="72000"/>
          <a:p>
            <a:pPr algn="ctr">
              <a:lnSpc>
                <a:spcPct val="105000"/>
              </a:lnSpc>
            </a:pPr>
            <a:r>
              <a:rPr b="1" lang="en-US" sz="1800" spc="-1" strike="noStrike">
                <a:solidFill>
                  <a:srgbClr val="1a334c"/>
                </a:solidFill>
                <a:latin typeface="Consolas"/>
              </a:rPr>
              <a:t>using-css.html</a:t>
            </a:r>
            <a:endParaRPr b="0" lang="en-US" sz="1800" spc="-1" strike="noStrike">
              <a:latin typeface="Arial"/>
            </a:endParaRPr>
          </a:p>
        </p:txBody>
      </p:sp>
      <p:sp>
        <p:nvSpPr>
          <p:cNvPr id="694" name="CustomShape 12"/>
          <p:cNvSpPr/>
          <p:nvPr/>
        </p:nvSpPr>
        <p:spPr>
          <a:xfrm>
            <a:off x="7595280" y="1132560"/>
            <a:ext cx="4038120" cy="432360"/>
          </a:xfrm>
          <a:prstGeom prst="rect">
            <a:avLst/>
          </a:prstGeom>
          <a:solidFill>
            <a:schemeClr val="accent5">
              <a:lumMod val="40000"/>
              <a:lumOff val="60000"/>
              <a:alpha val="30000"/>
            </a:schemeClr>
          </a:solidFill>
          <a:ln w="12600">
            <a:solidFill>
              <a:schemeClr val="accent5">
                <a:lumMod val="60000"/>
                <a:lumOff val="40000"/>
              </a:schemeClr>
            </a:solidFill>
            <a:round/>
          </a:ln>
        </p:spPr>
        <p:style>
          <a:lnRef idx="0"/>
          <a:fillRef idx="0"/>
          <a:effectRef idx="0"/>
          <a:fontRef idx="minor"/>
        </p:style>
        <p:txBody>
          <a:bodyPr lIns="90000" rIns="90000" tIns="72000" bIns="72000"/>
          <a:p>
            <a:pPr algn="ctr">
              <a:lnSpc>
                <a:spcPct val="105000"/>
              </a:lnSpc>
            </a:pPr>
            <a:r>
              <a:rPr b="1" lang="en-US" sz="1800" spc="-1" strike="noStrike">
                <a:solidFill>
                  <a:srgbClr val="1a334c"/>
                </a:solidFill>
                <a:latin typeface="Consolas"/>
              </a:rPr>
              <a:t>styles.css</a:t>
            </a:r>
            <a:endParaRPr b="0" lang="en-US" sz="1800" spc="-1" strike="noStrike">
              <a:latin typeface="Arial"/>
            </a:endParaRPr>
          </a:p>
        </p:txBody>
      </p:sp>
      <p:sp>
        <p:nvSpPr>
          <p:cNvPr id="695" name="CustomShape 13"/>
          <p:cNvSpPr/>
          <p:nvPr/>
        </p:nvSpPr>
        <p:spPr>
          <a:xfrm>
            <a:off x="5103720" y="1143000"/>
            <a:ext cx="2430000" cy="2003400"/>
          </a:xfrm>
          <a:prstGeom prst="bentArrow">
            <a:avLst>
              <a:gd name="adj1" fmla="val 10682"/>
              <a:gd name="adj2" fmla="val 10659"/>
              <a:gd name="adj3" fmla="val 19129"/>
              <a:gd name="adj4" fmla="val 64347"/>
            </a:avLst>
          </a:prstGeom>
          <a:ln>
            <a:round/>
          </a:ln>
        </p:spPr>
        <p:style>
          <a:lnRef idx="2">
            <a:schemeClr val="accent1">
              <a:shade val="50000"/>
            </a:schemeClr>
          </a:lnRef>
          <a:fillRef idx="1">
            <a:schemeClr val="accent1"/>
          </a:fillRef>
          <a:effectRef idx="0">
            <a:schemeClr val="accent1"/>
          </a:effectRef>
          <a:fontRef idx="minor"/>
        </p:style>
      </p:sp>
      <p:pic>
        <p:nvPicPr>
          <p:cNvPr id="696" name="Picture 26" descr=""/>
          <p:cNvPicPr/>
          <p:nvPr/>
        </p:nvPicPr>
        <p:blipFill>
          <a:blip r:embed="rId1"/>
          <a:stretch/>
        </p:blipFill>
        <p:spPr>
          <a:xfrm>
            <a:off x="9187560" y="4952520"/>
            <a:ext cx="2826720" cy="1675440"/>
          </a:xfrm>
          <a:prstGeom prst="rect">
            <a:avLst/>
          </a:prstGeom>
          <a:ln>
            <a:noFill/>
          </a:ln>
        </p:spPr>
      </p:pic>
    </p:spTree>
  </p:cSld>
  <mc:AlternateContent>
    <mc:Choice Requires="p14">
      <p:transition spd="slow" advTm="5000" p14:dur="2000"/>
    </mc:Choice>
    <mc:Fallback>
      <p:transition spd="slow" advTm="5000"/>
    </mc:Fallback>
  </mc:AlternateContent>
  <p:timing>
    <p:tnLst>
      <p:par>
        <p:cTn id="801" dur="indefinite" restart="never" nodeType="tmRoot">
          <p:childTnLst>
            <p:seq>
              <p:cTn id="802" dur="indefinite" nodeType="mainSeq">
                <p:childTnLst>
                  <p:par>
                    <p:cTn id="803" fill="hold">
                      <p:stCondLst>
                        <p:cond delay="indefinite"/>
                      </p:stCondLst>
                      <p:childTnLst>
                        <p:par>
                          <p:cTn id="804" fill="hold">
                            <p:stCondLst>
                              <p:cond delay="0"/>
                            </p:stCondLst>
                            <p:childTnLst>
                              <p:par>
                                <p:cTn id="805" nodeType="clickEffect" fill="hold" presetClass="entr" presetID="1">
                                  <p:stCondLst>
                                    <p:cond delay="0"/>
                                  </p:stCondLst>
                                  <p:childTnLst>
                                    <p:set>
                                      <p:cBhvr>
                                        <p:cTn id="806" dur="1" fill="hold">
                                          <p:stCondLst>
                                            <p:cond delay="0"/>
                                          </p:stCondLst>
                                        </p:cTn>
                                        <p:tgtEl>
                                          <p:spTgt spid="687">
                                            <p:txEl>
                                              <p:pRg st="4" end="4"/>
                                            </p:txEl>
                                          </p:spTgt>
                                        </p:tgtEl>
                                        <p:attrNameLst>
                                          <p:attrName>style.visibility</p:attrName>
                                        </p:attrNameLst>
                                      </p:cBhvr>
                                      <p:to>
                                        <p:strVal val="visible"/>
                                      </p:to>
                                    </p:set>
                                  </p:childTnLst>
                                </p:cTn>
                              </p:par>
                              <p:par>
                                <p:cTn id="807" nodeType="withEffect" fill="hold" presetClass="entr" presetID="1">
                                  <p:stCondLst>
                                    <p:cond delay="0"/>
                                  </p:stCondLst>
                                  <p:childTnLst>
                                    <p:set>
                                      <p:cBhvr>
                                        <p:cTn id="808" dur="1" fill="hold">
                                          <p:stCondLst>
                                            <p:cond delay="0"/>
                                          </p:stCondLst>
                                        </p:cTn>
                                        <p:tgtEl>
                                          <p:spTgt spid="687">
                                            <p:txEl>
                                              <p:pRg st="2" end="2"/>
                                            </p:txEl>
                                          </p:spTgt>
                                        </p:tgtEl>
                                        <p:attrNameLst>
                                          <p:attrName>style.visibility</p:attrName>
                                        </p:attrNameLst>
                                      </p:cBhvr>
                                      <p:to>
                                        <p:strVal val="visible"/>
                                      </p:to>
                                    </p:set>
                                  </p:childTnLst>
                                </p:cTn>
                              </p:par>
                              <p:par>
                                <p:cTn id="809" nodeType="withEffect" fill="hold" presetClass="entr" presetID="1">
                                  <p:stCondLst>
                                    <p:cond delay="0"/>
                                  </p:stCondLst>
                                  <p:childTnLst>
                                    <p:set>
                                      <p:cBhvr>
                                        <p:cTn id="810" dur="1" fill="hold">
                                          <p:stCondLst>
                                            <p:cond delay="0"/>
                                          </p:stCondLst>
                                        </p:cTn>
                                        <p:tgtEl>
                                          <p:spTgt spid="687">
                                            <p:txEl>
                                              <p:pRg st="3" end="3"/>
                                            </p:txEl>
                                          </p:spTgt>
                                        </p:tgtEl>
                                        <p:attrNameLst>
                                          <p:attrName>style.visibility</p:attrName>
                                        </p:attrNameLst>
                                      </p:cBhvr>
                                      <p:to>
                                        <p:strVal val="visible"/>
                                      </p:to>
                                    </p:set>
                                  </p:childTnLst>
                                </p:cTn>
                              </p:par>
                            </p:childTnLst>
                          </p:cTn>
                        </p:par>
                      </p:childTnLst>
                    </p:cTn>
                  </p:par>
                  <p:par>
                    <p:cTn id="811" fill="hold">
                      <p:stCondLst>
                        <p:cond delay="indefinite"/>
                      </p:stCondLst>
                      <p:childTnLst>
                        <p:par>
                          <p:cTn id="812" fill="hold">
                            <p:stCondLst>
                              <p:cond delay="0"/>
                            </p:stCondLst>
                            <p:childTnLst>
                              <p:par>
                                <p:cTn id="813" nodeType="clickEffect" fill="hold" presetClass="entr" presetID="1">
                                  <p:stCondLst>
                                    <p:cond delay="0"/>
                                  </p:stCondLst>
                                  <p:childTnLst>
                                    <p:set>
                                      <p:cBhvr>
                                        <p:cTn id="814" dur="1" fill="hold">
                                          <p:stCondLst>
                                            <p:cond delay="0"/>
                                          </p:stCondLst>
                                        </p:cTn>
                                        <p:tgtEl>
                                          <p:spTgt spid="695"/>
                                        </p:tgtEl>
                                        <p:attrNameLst>
                                          <p:attrName>style.visibility</p:attrName>
                                        </p:attrNameLst>
                                      </p:cBhvr>
                                      <p:to>
                                        <p:strVal val="visible"/>
                                      </p:to>
                                    </p:set>
                                  </p:childTnLst>
                                </p:cTn>
                              </p:par>
                              <p:par>
                                <p:cTn id="815" nodeType="withEffect" fill="hold" presetClass="entr" presetID="1">
                                  <p:stCondLst>
                                    <p:cond delay="0"/>
                                  </p:stCondLst>
                                  <p:childTnLst>
                                    <p:set>
                                      <p:cBhvr>
                                        <p:cTn id="816" dur="1" fill="hold">
                                          <p:stCondLst>
                                            <p:cond delay="0"/>
                                          </p:stCondLst>
                                        </p:cTn>
                                        <p:tgtEl>
                                          <p:spTgt spid="686"/>
                                        </p:tgtEl>
                                        <p:attrNameLst>
                                          <p:attrName>style.visibility</p:attrName>
                                        </p:attrNameLst>
                                      </p:cBhvr>
                                      <p:to>
                                        <p:strVal val="visible"/>
                                      </p:to>
                                    </p:set>
                                  </p:childTnLst>
                                </p:cTn>
                              </p:par>
                              <p:par>
                                <p:cTn id="817" nodeType="withEffect" fill="hold" presetClass="entr" presetID="1">
                                  <p:stCondLst>
                                    <p:cond delay="0"/>
                                  </p:stCondLst>
                                  <p:childTnLst>
                                    <p:set>
                                      <p:cBhvr>
                                        <p:cTn id="818" dur="1" fill="hold">
                                          <p:stCondLst>
                                            <p:cond delay="0"/>
                                          </p:stCondLst>
                                        </p:cTn>
                                        <p:tgtEl>
                                          <p:spTgt spid="688"/>
                                        </p:tgtEl>
                                        <p:attrNameLst>
                                          <p:attrName>style.visibility</p:attrName>
                                        </p:attrNameLst>
                                      </p:cBhvr>
                                      <p:to>
                                        <p:strVal val="visible"/>
                                      </p:to>
                                    </p:set>
                                  </p:childTnLst>
                                </p:cTn>
                              </p:par>
                              <p:par>
                                <p:cTn id="819" nodeType="withEffect" fill="hold" presetClass="entr" presetID="1">
                                  <p:stCondLst>
                                    <p:cond delay="0"/>
                                  </p:stCondLst>
                                  <p:childTnLst>
                                    <p:set>
                                      <p:cBhvr>
                                        <p:cTn id="820" dur="1" fill="hold">
                                          <p:stCondLst>
                                            <p:cond delay="0"/>
                                          </p:stCondLst>
                                        </p:cTn>
                                        <p:tgtEl>
                                          <p:spTgt spid="694"/>
                                        </p:tgtEl>
                                        <p:attrNameLst>
                                          <p:attrName>style.visibility</p:attrName>
                                        </p:attrNameLst>
                                      </p:cBhvr>
                                      <p:to>
                                        <p:strVal val="visible"/>
                                      </p:to>
                                    </p:set>
                                  </p:childTnLst>
                                </p:cTn>
                              </p:par>
                            </p:childTnLst>
                          </p:cTn>
                        </p:par>
                      </p:childTnLst>
                    </p:cTn>
                  </p:par>
                  <p:par>
                    <p:cTn id="821" fill="hold">
                      <p:stCondLst>
                        <p:cond delay="indefinite"/>
                      </p:stCondLst>
                      <p:childTnLst>
                        <p:par>
                          <p:cTn id="822" fill="hold">
                            <p:stCondLst>
                              <p:cond delay="0"/>
                            </p:stCondLst>
                            <p:childTnLst>
                              <p:par>
                                <p:cTn id="823" nodeType="clickEffect" fill="hold" presetClass="entr" presetID="1">
                                  <p:stCondLst>
                                    <p:cond delay="0"/>
                                  </p:stCondLst>
                                  <p:childTnLst>
                                    <p:set>
                                      <p:cBhvr>
                                        <p:cTn id="824" dur="1" fill="hold">
                                          <p:stCondLst>
                                            <p:cond delay="0"/>
                                          </p:stCondLst>
                                        </p:cTn>
                                        <p:tgtEl>
                                          <p:spTgt spid="687">
                                            <p:txEl>
                                              <p:pRg st="5" end="5"/>
                                            </p:txEl>
                                          </p:spTgt>
                                        </p:tgtEl>
                                        <p:attrNameLst>
                                          <p:attrName>style.visibility</p:attrName>
                                        </p:attrNameLst>
                                      </p:cBhvr>
                                      <p:to>
                                        <p:strVal val="visible"/>
                                      </p:to>
                                    </p:set>
                                  </p:childTnLst>
                                </p:cTn>
                              </p:par>
                              <p:par>
                                <p:cTn id="825" nodeType="withEffect" fill="hold" presetClass="entr" presetID="1">
                                  <p:stCondLst>
                                    <p:cond delay="0"/>
                                  </p:stCondLst>
                                  <p:childTnLst>
                                    <p:set>
                                      <p:cBhvr>
                                        <p:cTn id="826" dur="1" fill="hold">
                                          <p:stCondLst>
                                            <p:cond delay="0"/>
                                          </p:stCondLst>
                                        </p:cTn>
                                        <p:tgtEl>
                                          <p:spTgt spid="687">
                                            <p:txEl>
                                              <p:pRg st="7" end="7"/>
                                            </p:txEl>
                                          </p:spTgt>
                                        </p:tgtEl>
                                        <p:attrNameLst>
                                          <p:attrName>style.visibility</p:attrName>
                                        </p:attrNameLst>
                                      </p:cBhvr>
                                      <p:to>
                                        <p:strVal val="visible"/>
                                      </p:to>
                                    </p:set>
                                  </p:childTnLst>
                                </p:cTn>
                              </p:par>
                            </p:childTnLst>
                          </p:cTn>
                        </p:par>
                      </p:childTnLst>
                    </p:cTn>
                  </p:par>
                  <p:par>
                    <p:cTn id="827" fill="hold">
                      <p:stCondLst>
                        <p:cond delay="indefinite"/>
                      </p:stCondLst>
                      <p:childTnLst>
                        <p:par>
                          <p:cTn id="828" fill="hold">
                            <p:stCondLst>
                              <p:cond delay="0"/>
                            </p:stCondLst>
                            <p:childTnLst>
                              <p:par>
                                <p:cTn id="829" nodeType="clickEffect" fill="hold" presetClass="entr" presetID="1">
                                  <p:stCondLst>
                                    <p:cond delay="0"/>
                                  </p:stCondLst>
                                  <p:childTnLst>
                                    <p:set>
                                      <p:cBhvr>
                                        <p:cTn id="830" dur="1" fill="hold">
                                          <p:stCondLst>
                                            <p:cond delay="0"/>
                                          </p:stCondLst>
                                        </p:cTn>
                                        <p:tgtEl>
                                          <p:spTgt spid="688">
                                            <p:txEl>
                                              <p:pRg st="0" end="0"/>
                                            </p:txEl>
                                          </p:spTgt>
                                        </p:tgtEl>
                                        <p:attrNameLst>
                                          <p:attrName>style.visibility</p:attrName>
                                        </p:attrNameLst>
                                      </p:cBhvr>
                                      <p:to>
                                        <p:strVal val="visible"/>
                                      </p:to>
                                    </p:set>
                                  </p:childTnLst>
                                </p:cTn>
                              </p:par>
                              <p:par>
                                <p:cTn id="831" nodeType="withEffect" fill="hold" presetClass="entr" presetID="1">
                                  <p:stCondLst>
                                    <p:cond delay="0"/>
                                  </p:stCondLst>
                                  <p:childTnLst>
                                    <p:set>
                                      <p:cBhvr>
                                        <p:cTn id="832" dur="1" fill="hold">
                                          <p:stCondLst>
                                            <p:cond delay="0"/>
                                          </p:stCondLst>
                                        </p:cTn>
                                        <p:tgtEl>
                                          <p:spTgt spid="688">
                                            <p:txEl>
                                              <p:pRg st="1" end="1"/>
                                            </p:txEl>
                                          </p:spTgt>
                                        </p:tgtEl>
                                        <p:attrNameLst>
                                          <p:attrName>style.visibility</p:attrName>
                                        </p:attrNameLst>
                                      </p:cBhvr>
                                      <p:to>
                                        <p:strVal val="visible"/>
                                      </p:to>
                                    </p:set>
                                  </p:childTnLst>
                                </p:cTn>
                              </p:par>
                              <p:par>
                                <p:cTn id="833" nodeType="withEffect" fill="hold" presetClass="entr" presetID="1">
                                  <p:stCondLst>
                                    <p:cond delay="0"/>
                                  </p:stCondLst>
                                  <p:childTnLst>
                                    <p:set>
                                      <p:cBhvr>
                                        <p:cTn id="834" dur="1" fill="hold">
                                          <p:stCondLst>
                                            <p:cond delay="0"/>
                                          </p:stCondLst>
                                        </p:cTn>
                                        <p:tgtEl>
                                          <p:spTgt spid="688">
                                            <p:txEl>
                                              <p:pRg st="2" end="2"/>
                                            </p:txEl>
                                          </p:spTgt>
                                        </p:tgtEl>
                                        <p:attrNameLst>
                                          <p:attrName>style.visibility</p:attrName>
                                        </p:attrNameLst>
                                      </p:cBhvr>
                                      <p:to>
                                        <p:strVal val="visible"/>
                                      </p:to>
                                    </p:set>
                                  </p:childTnLst>
                                </p:cTn>
                              </p:par>
                              <p:par>
                                <p:cTn id="835" nodeType="withEffect" fill="hold" presetClass="entr" presetID="1">
                                  <p:stCondLst>
                                    <p:cond delay="0"/>
                                  </p:stCondLst>
                                  <p:childTnLst>
                                    <p:set>
                                      <p:cBhvr>
                                        <p:cTn id="836" dur="1" fill="hold">
                                          <p:stCondLst>
                                            <p:cond delay="0"/>
                                          </p:stCondLst>
                                        </p:cTn>
                                        <p:tgtEl>
                                          <p:spTgt spid="689"/>
                                        </p:tgtEl>
                                        <p:attrNameLst>
                                          <p:attrName>style.visibility</p:attrName>
                                        </p:attrNameLst>
                                      </p:cBhvr>
                                      <p:to>
                                        <p:strVal val="visible"/>
                                      </p:to>
                                    </p:se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1">
                                  <p:stCondLst>
                                    <p:cond delay="0"/>
                                  </p:stCondLst>
                                  <p:childTnLst>
                                    <p:set>
                                      <p:cBhvr>
                                        <p:cTn id="840" dur="1" fill="hold">
                                          <p:stCondLst>
                                            <p:cond delay="0"/>
                                          </p:stCondLst>
                                        </p:cTn>
                                        <p:tgtEl>
                                          <p:spTgt spid="687">
                                            <p:txEl>
                                              <p:pRg st="6" end="6"/>
                                            </p:txEl>
                                          </p:spTgt>
                                        </p:tgtEl>
                                        <p:attrNameLst>
                                          <p:attrName>style.visibility</p:attrName>
                                        </p:attrNameLst>
                                      </p:cBhvr>
                                      <p:to>
                                        <p:strVal val="visible"/>
                                      </p:to>
                                    </p:set>
                                  </p:childTnLst>
                                </p:cTn>
                              </p:par>
                            </p:childTnLst>
                          </p:cTn>
                        </p:par>
                      </p:childTnLst>
                    </p:cTn>
                  </p:par>
                  <p:par>
                    <p:cTn id="841" fill="hold">
                      <p:stCondLst>
                        <p:cond delay="indefinite"/>
                      </p:stCondLst>
                      <p:childTnLst>
                        <p:par>
                          <p:cTn id="842" fill="hold">
                            <p:stCondLst>
                              <p:cond delay="0"/>
                            </p:stCondLst>
                            <p:childTnLst>
                              <p:par>
                                <p:cTn id="843" nodeType="clickEffect" fill="hold" presetClass="entr" presetID="1">
                                  <p:stCondLst>
                                    <p:cond delay="0"/>
                                  </p:stCondLst>
                                  <p:childTnLst>
                                    <p:set>
                                      <p:cBhvr>
                                        <p:cTn id="844" dur="1" fill="hold">
                                          <p:stCondLst>
                                            <p:cond delay="0"/>
                                          </p:stCondLst>
                                        </p:cTn>
                                        <p:tgtEl>
                                          <p:spTgt spid="688">
                                            <p:txEl>
                                              <p:pRg st="3" end="3"/>
                                            </p:txEl>
                                          </p:spTgt>
                                        </p:tgtEl>
                                        <p:attrNameLst>
                                          <p:attrName>style.visibility</p:attrName>
                                        </p:attrNameLst>
                                      </p:cBhvr>
                                      <p:to>
                                        <p:strVal val="visible"/>
                                      </p:to>
                                    </p:set>
                                  </p:childTnLst>
                                </p:cTn>
                              </p:par>
                              <p:par>
                                <p:cTn id="845" nodeType="withEffect" fill="hold" presetClass="entr" presetID="1">
                                  <p:stCondLst>
                                    <p:cond delay="0"/>
                                  </p:stCondLst>
                                  <p:childTnLst>
                                    <p:set>
                                      <p:cBhvr>
                                        <p:cTn id="846" dur="1" fill="hold">
                                          <p:stCondLst>
                                            <p:cond delay="0"/>
                                          </p:stCondLst>
                                        </p:cTn>
                                        <p:tgtEl>
                                          <p:spTgt spid="688">
                                            <p:txEl>
                                              <p:pRg st="4" end="4"/>
                                            </p:txEl>
                                          </p:spTgt>
                                        </p:tgtEl>
                                        <p:attrNameLst>
                                          <p:attrName>style.visibility</p:attrName>
                                        </p:attrNameLst>
                                      </p:cBhvr>
                                      <p:to>
                                        <p:strVal val="visible"/>
                                      </p:to>
                                    </p:set>
                                  </p:childTnLst>
                                </p:cTn>
                              </p:par>
                              <p:par>
                                <p:cTn id="847" nodeType="withEffect" fill="hold" presetClass="entr" presetID="1">
                                  <p:stCondLst>
                                    <p:cond delay="0"/>
                                  </p:stCondLst>
                                  <p:childTnLst>
                                    <p:set>
                                      <p:cBhvr>
                                        <p:cTn id="848" dur="1" fill="hold">
                                          <p:stCondLst>
                                            <p:cond delay="0"/>
                                          </p:stCondLst>
                                        </p:cTn>
                                        <p:tgtEl>
                                          <p:spTgt spid="688">
                                            <p:txEl>
                                              <p:pRg st="5" end="5"/>
                                            </p:txEl>
                                          </p:spTgt>
                                        </p:tgtEl>
                                        <p:attrNameLst>
                                          <p:attrName>style.visibility</p:attrName>
                                        </p:attrNameLst>
                                      </p:cBhvr>
                                      <p:to>
                                        <p:strVal val="visible"/>
                                      </p:to>
                                    </p:set>
                                  </p:childTnLst>
                                </p:cTn>
                              </p:par>
                            </p:childTnLst>
                          </p:cTn>
                        </p:par>
                      </p:childTnLst>
                    </p:cTn>
                  </p:par>
                  <p:par>
                    <p:cTn id="849" fill="hold">
                      <p:stCondLst>
                        <p:cond delay="indefinite"/>
                      </p:stCondLst>
                      <p:childTnLst>
                        <p:par>
                          <p:cTn id="850" fill="hold">
                            <p:stCondLst>
                              <p:cond delay="0"/>
                            </p:stCondLst>
                            <p:childTnLst>
                              <p:par>
                                <p:cTn id="851" nodeType="clickEffect" fill="hold" presetClass="entr" presetID="1">
                                  <p:stCondLst>
                                    <p:cond delay="0"/>
                                  </p:stCondLst>
                                  <p:childTnLst>
                                    <p:set>
                                      <p:cBhvr>
                                        <p:cTn id="852" dur="1" fill="hold">
                                          <p:stCondLst>
                                            <p:cond delay="0"/>
                                          </p:stCondLst>
                                        </p:cTn>
                                        <p:tgtEl>
                                          <p:spTgt spid="684"/>
                                        </p:tgtEl>
                                        <p:attrNameLst>
                                          <p:attrName>style.visibility</p:attrName>
                                        </p:attrNameLst>
                                      </p:cBhvr>
                                      <p:to>
                                        <p:strVal val="visible"/>
                                      </p:to>
                                    </p:set>
                                  </p:childTnLst>
                                </p:cTn>
                              </p:par>
                              <p:par>
                                <p:cTn id="853" nodeType="withEffect" fill="hold" presetClass="entr" presetID="1">
                                  <p:stCondLst>
                                    <p:cond delay="0"/>
                                  </p:stCondLst>
                                  <p:childTnLst>
                                    <p:set>
                                      <p:cBhvr>
                                        <p:cTn id="854" dur="1" fill="hold">
                                          <p:stCondLst>
                                            <p:cond delay="0"/>
                                          </p:stCondLst>
                                        </p:cTn>
                                        <p:tgtEl>
                                          <p:spTgt spid="685"/>
                                        </p:tgtEl>
                                        <p:attrNameLst>
                                          <p:attrName>style.visibility</p:attrName>
                                        </p:attrNameLst>
                                      </p:cBhvr>
                                      <p:to>
                                        <p:strVal val="visible"/>
                                      </p:to>
                                    </p:set>
                                  </p:childTnLst>
                                </p:cTn>
                              </p:par>
                            </p:childTnLst>
                          </p:cTn>
                        </p:par>
                      </p:childTnLst>
                    </p:cTn>
                  </p:par>
                  <p:par>
                    <p:cTn id="855" fill="hold">
                      <p:stCondLst>
                        <p:cond delay="indefinite"/>
                      </p:stCondLst>
                      <p:childTnLst>
                        <p:par>
                          <p:cTn id="856" fill="hold">
                            <p:stCondLst>
                              <p:cond delay="0"/>
                            </p:stCondLst>
                            <p:childTnLst>
                              <p:par>
                                <p:cTn id="857" nodeType="clickEffect" fill="hold" presetClass="entr" presetID="1">
                                  <p:stCondLst>
                                    <p:cond delay="0"/>
                                  </p:stCondLst>
                                  <p:childTnLst>
                                    <p:set>
                                      <p:cBhvr>
                                        <p:cTn id="858" dur="1" fill="hold">
                                          <p:stCondLst>
                                            <p:cond delay="0"/>
                                          </p:stCondLst>
                                        </p:cTn>
                                        <p:tgtEl>
                                          <p:spTgt spid="690"/>
                                        </p:tgtEl>
                                        <p:attrNameLst>
                                          <p:attrName>style.visibility</p:attrName>
                                        </p:attrNameLst>
                                      </p:cBhvr>
                                      <p:to>
                                        <p:strVal val="visible"/>
                                      </p:to>
                                    </p:set>
                                  </p:childTnLst>
                                </p:cTn>
                              </p:par>
                              <p:par>
                                <p:cTn id="859" nodeType="withEffect" fill="hold" presetClass="entr" presetID="1">
                                  <p:stCondLst>
                                    <p:cond delay="0"/>
                                  </p:stCondLst>
                                  <p:childTnLst>
                                    <p:set>
                                      <p:cBhvr>
                                        <p:cTn id="860" dur="1" fill="hold">
                                          <p:stCondLst>
                                            <p:cond delay="0"/>
                                          </p:stCondLst>
                                        </p:cTn>
                                        <p:tgtEl>
                                          <p:spTgt spid="688">
                                            <p:txEl>
                                              <p:pRg st="7" end="7"/>
                                            </p:txEl>
                                          </p:spTgt>
                                        </p:tgtEl>
                                        <p:attrNameLst>
                                          <p:attrName>style.visibility</p:attrName>
                                        </p:attrNameLst>
                                      </p:cBhvr>
                                      <p:to>
                                        <p:strVal val="visible"/>
                                      </p:to>
                                    </p:set>
                                  </p:childTnLst>
                                </p:cTn>
                              </p:par>
                              <p:par>
                                <p:cTn id="861" nodeType="withEffect" fill="hold" presetClass="entr" presetID="1">
                                  <p:stCondLst>
                                    <p:cond delay="0"/>
                                  </p:stCondLst>
                                  <p:childTnLst>
                                    <p:set>
                                      <p:cBhvr>
                                        <p:cTn id="862" dur="1" fill="hold">
                                          <p:stCondLst>
                                            <p:cond delay="0"/>
                                          </p:stCondLst>
                                        </p:cTn>
                                        <p:tgtEl>
                                          <p:spTgt spid="688">
                                            <p:txEl>
                                              <p:pRg st="8" end="8"/>
                                            </p:txEl>
                                          </p:spTgt>
                                        </p:tgtEl>
                                        <p:attrNameLst>
                                          <p:attrName>style.visibility</p:attrName>
                                        </p:attrNameLst>
                                      </p:cBhvr>
                                      <p:to>
                                        <p:strVal val="visible"/>
                                      </p:to>
                                    </p:set>
                                  </p:childTnLst>
                                </p:cTn>
                              </p:par>
                              <p:par>
                                <p:cTn id="863" nodeType="withEffect" fill="hold" presetClass="entr" presetID="1">
                                  <p:stCondLst>
                                    <p:cond delay="0"/>
                                  </p:stCondLst>
                                  <p:childTnLst>
                                    <p:set>
                                      <p:cBhvr>
                                        <p:cTn id="864" dur="1" fill="hold">
                                          <p:stCondLst>
                                            <p:cond delay="0"/>
                                          </p:stCondLst>
                                        </p:cTn>
                                        <p:tgtEl>
                                          <p:spTgt spid="688">
                                            <p:txEl>
                                              <p:pRg st="9" end="9"/>
                                            </p:txEl>
                                          </p:spTgt>
                                        </p:tgtEl>
                                        <p:attrNameLst>
                                          <p:attrName>style.visibility</p:attrName>
                                        </p:attrNameLst>
                                      </p:cBhvr>
                                      <p:to>
                                        <p:strVal val="visible"/>
                                      </p:to>
                                    </p:set>
                                  </p:childTnLst>
                                </p:cTn>
                              </p:par>
                              <p:par>
                                <p:cTn id="865" nodeType="withEffect" fill="hold" presetClass="entr" presetID="1">
                                  <p:stCondLst>
                                    <p:cond delay="0"/>
                                  </p:stCondLst>
                                  <p:childTnLst>
                                    <p:set>
                                      <p:cBhvr>
                                        <p:cTn id="866" dur="1" fill="hold">
                                          <p:stCondLst>
                                            <p:cond delay="0"/>
                                          </p:stCondLst>
                                        </p:cTn>
                                        <p:tgtEl>
                                          <p:spTgt spid="688">
                                            <p:txEl>
                                              <p:pRg st="10" end="10"/>
                                            </p:txEl>
                                          </p:spTgt>
                                        </p:tgtEl>
                                        <p:attrNameLst>
                                          <p:attrName>style.visibility</p:attrName>
                                        </p:attrNameLst>
                                      </p:cBhvr>
                                      <p:to>
                                        <p:strVal val="visible"/>
                                      </p:to>
                                    </p:set>
                                  </p:childTnLst>
                                </p:cTn>
                              </p:par>
                              <p:par>
                                <p:cTn id="867" nodeType="withEffect" fill="hold" presetClass="entr" presetID="1">
                                  <p:stCondLst>
                                    <p:cond delay="0"/>
                                  </p:stCondLst>
                                  <p:childTnLst>
                                    <p:set>
                                      <p:cBhvr>
                                        <p:cTn id="868" dur="1" fill="hold">
                                          <p:stCondLst>
                                            <p:cond delay="0"/>
                                          </p:stCondLst>
                                        </p:cTn>
                                        <p:tgtEl>
                                          <p:spTgt spid="688">
                                            <p:txEl>
                                              <p:pRg st="11" end="11"/>
                                            </p:txEl>
                                          </p:spTgt>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696"/>
                                        </p:tgtEl>
                                        <p:attrNameLst>
                                          <p:attrName>style.visibility</p:attrName>
                                        </p:attrNameLst>
                                      </p:cBhvr>
                                      <p:to>
                                        <p:strVal val="visible"/>
                                      </p:to>
                                    </p:set>
                                  </p:childTnLst>
                                </p:cTn>
                              </p:par>
                            </p:childTnLst>
                          </p:cTn>
                        </p:par>
                      </p:childTnLst>
                    </p:cTn>
                  </p:par>
                  <p:par>
                    <p:cTn id="873" fill="hold">
                      <p:stCondLst>
                        <p:cond delay="indefinite"/>
                      </p:stCondLst>
                      <p:childTnLst>
                        <p:par>
                          <p:cTn id="874" fill="hold">
                            <p:stCondLst>
                              <p:cond delay="0"/>
                            </p:stCondLst>
                            <p:childTnLst>
                              <p:par>
                                <p:cTn id="875" nodeType="clickEffect" fill="hold" presetClass="entr" presetID="1">
                                  <p:stCondLst>
                                    <p:cond delay="0"/>
                                  </p:stCondLst>
                                  <p:childTnLst>
                                    <p:set>
                                      <p:cBhvr>
                                        <p:cTn id="876"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TextShape 1"/>
          <p:cNvSpPr txBox="1"/>
          <p:nvPr/>
        </p:nvSpPr>
        <p:spPr>
          <a:xfrm>
            <a:off x="190440" y="1196280"/>
            <a:ext cx="11814480" cy="5200560"/>
          </a:xfrm>
          <a:prstGeom prst="rect">
            <a:avLst/>
          </a:prstGeom>
          <a:noFill/>
          <a:ln>
            <a:noFill/>
          </a:ln>
        </p:spPr>
        <p:txBody>
          <a:bodyPr lIns="108000" rIns="108000" tIns="36000" bIns="36000">
            <a:normAutofit/>
          </a:bodyPr>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.class</a:t>
            </a:r>
            <a:r>
              <a:rPr b="0" lang="en-US" sz="3400" spc="-1" strike="noStrike">
                <a:solidFill>
                  <a:srgbClr val="234465"/>
                </a:solidFill>
                <a:latin typeface="Calibri"/>
              </a:rPr>
              <a:t> – selects a group of elements</a:t>
            </a:r>
            <a:br/>
            <a:r>
              <a:rPr b="0" lang="en-US" sz="3400" spc="-1" strike="noStrike">
                <a:solidFill>
                  <a:srgbClr val="234465"/>
                </a:solidFill>
                <a:latin typeface="Calibri"/>
              </a:rPr>
              <a:t>with the specified class</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#id</a:t>
            </a:r>
            <a:r>
              <a:rPr b="0" lang="en-US" sz="3400" spc="-1" strike="noStrike">
                <a:solidFill>
                  <a:srgbClr val="234465"/>
                </a:solidFill>
                <a:latin typeface="Calibri"/>
              </a:rPr>
              <a:t> – selects a unique element</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tag</a:t>
            </a:r>
            <a:r>
              <a:rPr b="0" lang="en-US" sz="3400" spc="-1" strike="noStrike">
                <a:solidFill>
                  <a:srgbClr val="234465"/>
                </a:solidFill>
                <a:latin typeface="Calibri"/>
              </a:rPr>
              <a:t> – selects all specified tags</a:t>
            </a:r>
            <a:endParaRPr b="0" lang="en-US" sz="3400" spc="-1" strike="noStrike">
              <a:solidFill>
                <a:srgbClr val="234465"/>
              </a:solidFill>
              <a:latin typeface="Calibri"/>
            </a:endParaRPr>
          </a:p>
          <a:p>
            <a:pPr marL="456840" indent="-456480">
              <a:lnSpc>
                <a:spcPct val="105000"/>
              </a:lnSpc>
              <a:spcBef>
                <a:spcPts val="601"/>
              </a:spcBef>
              <a:spcAft>
                <a:spcPts val="601"/>
              </a:spcAft>
              <a:buClr>
                <a:srgbClr val="1a334c"/>
              </a:buClr>
              <a:buFont typeface="Wingdings" charset="2"/>
              <a:buChar char=""/>
            </a:pPr>
            <a:r>
              <a:rPr b="1" lang="en-US" sz="3400" spc="-1" strike="noStrike">
                <a:solidFill>
                  <a:srgbClr val="1a334c"/>
                </a:solidFill>
                <a:latin typeface="Consolas"/>
              </a:rPr>
              <a:t>*</a:t>
            </a:r>
            <a:r>
              <a:rPr b="0" lang="en-US" sz="3400" spc="-1" strike="noStrike">
                <a:solidFill>
                  <a:srgbClr val="234465"/>
                </a:solidFill>
                <a:latin typeface="Calibri"/>
              </a:rPr>
              <a:t> - selects everything</a:t>
            </a:r>
            <a:endParaRPr b="0" lang="en-US" sz="3400" spc="-1" strike="noStrike">
              <a:solidFill>
                <a:srgbClr val="234465"/>
              </a:solidFill>
              <a:latin typeface="Calibri"/>
            </a:endParaRPr>
          </a:p>
        </p:txBody>
      </p:sp>
      <p:sp>
        <p:nvSpPr>
          <p:cNvPr id="698"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CSS Selectors</a:t>
            </a:r>
            <a:endParaRPr b="0" lang="en-US" sz="4000" spc="-1" strike="noStrike">
              <a:solidFill>
                <a:srgbClr val="234465"/>
              </a:solidFill>
              <a:latin typeface="Calibri"/>
            </a:endParaRPr>
          </a:p>
        </p:txBody>
      </p:sp>
      <p:sp>
        <p:nvSpPr>
          <p:cNvPr id="699"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285E59B3-2904-4BE2-917F-94118601A8F1}" type="slidenum">
              <a:rPr b="0" lang="en-US" sz="1000" spc="-1" strike="noStrike">
                <a:solidFill>
                  <a:srgbClr val="234465"/>
                </a:solidFill>
                <a:latin typeface="Calibri"/>
              </a:rPr>
              <a:t>&lt;number&gt;</a:t>
            </a:fld>
            <a:endParaRPr b="0" lang="en-US" sz="1000" spc="-1" strike="noStrike">
              <a:latin typeface="Times New Roman"/>
            </a:endParaRPr>
          </a:p>
        </p:txBody>
      </p:sp>
      <p:sp>
        <p:nvSpPr>
          <p:cNvPr id="700" name="CustomShape 4"/>
          <p:cNvSpPr/>
          <p:nvPr/>
        </p:nvSpPr>
        <p:spPr>
          <a:xfrm>
            <a:off x="7595280" y="1665720"/>
            <a:ext cx="4038120" cy="4727880"/>
          </a:xfrm>
          <a:prstGeom prst="rect">
            <a:avLst/>
          </a:prstGeom>
          <a:solidFill>
            <a:schemeClr val="accent5">
              <a:lumMod val="40000"/>
              <a:lumOff val="60000"/>
              <a:alpha val="15000"/>
            </a:schemeClr>
          </a:solidFill>
          <a:ln w="12600">
            <a:solidFill>
              <a:schemeClr val="accent5">
                <a:lumMod val="60000"/>
                <a:lumOff val="40000"/>
              </a:schemeClr>
            </a:solidFill>
            <a:round/>
          </a:ln>
        </p:spPr>
        <p:style>
          <a:lnRef idx="0"/>
          <a:fillRef idx="0"/>
          <a:effectRef idx="0"/>
          <a:fontRef idx="minor"/>
        </p:style>
        <p:txBody>
          <a:bodyPr lIns="90000" rIns="90000" tIns="45000" bIns="45000"/>
          <a:p>
            <a:pPr>
              <a:lnSpc>
                <a:spcPct val="105000"/>
              </a:lnSpc>
            </a:pPr>
            <a:r>
              <a:rPr b="1" lang="en-US" sz="1800" spc="-1" strike="noStrike">
                <a:solidFill>
                  <a:srgbClr val="1a334c"/>
                </a:solidFill>
                <a:latin typeface="Consolas"/>
              </a:rPr>
              <a:t>.special </a:t>
            </a:r>
            <a:r>
              <a:rPr b="1" lang="en-US" sz="1800" spc="-1" strike="noStrike">
                <a:solidFill>
                  <a:srgbClr val="ffa000"/>
                </a:solidFill>
                <a:latin typeface="Consolas"/>
              </a:rPr>
              <a:t>{</a:t>
            </a:r>
            <a:endParaRPr b="0" lang="en-US" sz="1800" spc="-1" strike="noStrike">
              <a:latin typeface="Arial"/>
            </a:endParaRPr>
          </a:p>
          <a:p>
            <a:pPr>
              <a:lnSpc>
                <a:spcPct val="105000"/>
              </a:lnSpc>
            </a:pPr>
            <a:r>
              <a:rPr b="1" lang="en-US" sz="1800" spc="-1" strike="noStrike">
                <a:solidFill>
                  <a:srgbClr val="ffa000"/>
                </a:solidFill>
                <a:latin typeface="Consolas"/>
              </a:rPr>
              <a:t>  </a:t>
            </a:r>
            <a:r>
              <a:rPr b="1" lang="en-US" sz="1800" spc="-1" strike="noStrike">
                <a:solidFill>
                  <a:srgbClr val="ffa000"/>
                </a:solidFill>
                <a:latin typeface="Consolas"/>
              </a:rPr>
              <a:t>font-style: italic;</a:t>
            </a:r>
            <a:endParaRPr b="0" lang="en-US" sz="1800" spc="-1" strike="noStrike">
              <a:latin typeface="Arial"/>
            </a:endParaRPr>
          </a:p>
          <a:p>
            <a:pPr>
              <a:lnSpc>
                <a:spcPct val="105000"/>
              </a:lnSpc>
            </a:pPr>
            <a:r>
              <a:rPr b="1" lang="en-US" sz="1800" spc="-1" strike="noStrike">
                <a:solidFill>
                  <a:srgbClr val="ffa000"/>
                </a:solidFill>
                <a:latin typeface="Consolas"/>
              </a:rPr>
              <a:t>  </a:t>
            </a:r>
            <a:r>
              <a:rPr b="1" lang="en-US" sz="1800" spc="-1" strike="noStrike">
                <a:solidFill>
                  <a:srgbClr val="ffa000"/>
                </a:solidFill>
                <a:latin typeface="Consolas"/>
              </a:rPr>
              <a:t>font-weight: bold;</a:t>
            </a:r>
            <a:endParaRPr b="0" lang="en-US" sz="1800" spc="-1" strike="noStrike">
              <a:latin typeface="Arial"/>
            </a:endParaRPr>
          </a:p>
          <a:p>
            <a:pPr>
              <a:lnSpc>
                <a:spcPct val="105000"/>
              </a:lnSpc>
            </a:pPr>
            <a:r>
              <a:rPr b="1" lang="en-US" sz="1800" spc="-1" strike="noStrike">
                <a:solidFill>
                  <a:srgbClr val="ffa000"/>
                </a:solidFill>
                <a:latin typeface="Consolas"/>
              </a:rPr>
              <a:t>  </a:t>
            </a:r>
            <a:r>
              <a:rPr b="1" lang="en-US" sz="1800" spc="-1" strike="noStrike">
                <a:solidFill>
                  <a:srgbClr val="ffa000"/>
                </a:solidFill>
                <a:latin typeface="Consolas"/>
              </a:rPr>
              <a:t>color: blue;</a:t>
            </a:r>
            <a:endParaRPr b="0" lang="en-US" sz="1800" spc="-1" strike="noStrike">
              <a:latin typeface="Arial"/>
            </a:endParaRPr>
          </a:p>
          <a:p>
            <a:pPr>
              <a:lnSpc>
                <a:spcPct val="95000"/>
              </a:lnSpc>
            </a:pPr>
            <a:r>
              <a:rPr b="1" lang="en-US" sz="1800" spc="-1" strike="noStrike">
                <a:solidFill>
                  <a:srgbClr val="ffa000"/>
                </a:solidFill>
                <a:latin typeface="Consolas"/>
              </a:rPr>
              <a:t>}</a:t>
            </a:r>
            <a:endParaRPr b="0" lang="en-US" sz="1800" spc="-1" strike="noStrike">
              <a:latin typeface="Arial"/>
            </a:endParaRPr>
          </a:p>
          <a:p>
            <a:pPr>
              <a:lnSpc>
                <a:spcPct val="105000"/>
              </a:lnSpc>
              <a:spcBef>
                <a:spcPts val="1800"/>
              </a:spcBef>
            </a:pPr>
            <a:r>
              <a:rPr b="1" lang="en-US" sz="1800" spc="-1" strike="noStrike">
                <a:solidFill>
                  <a:srgbClr val="1a334c"/>
                </a:solidFill>
                <a:latin typeface="Consolas"/>
              </a:rPr>
              <a:t>#content </a:t>
            </a:r>
            <a:r>
              <a:rPr b="1" lang="en-US" sz="1800" spc="-1" strike="noStrike">
                <a:solidFill>
                  <a:srgbClr val="ffa000"/>
                </a:solidFill>
                <a:latin typeface="Consolas"/>
              </a:rPr>
              <a:t>{</a:t>
            </a:r>
            <a:endParaRPr b="0" lang="en-US" sz="1800" spc="-1" strike="noStrike">
              <a:latin typeface="Arial"/>
            </a:endParaRPr>
          </a:p>
          <a:p>
            <a:pPr>
              <a:lnSpc>
                <a:spcPct val="105000"/>
              </a:lnSpc>
            </a:pPr>
            <a:r>
              <a:rPr b="1" lang="en-US" sz="1800" spc="-1" strike="noStrike">
                <a:solidFill>
                  <a:srgbClr val="ffa000"/>
                </a:solidFill>
                <a:latin typeface="Consolas"/>
              </a:rPr>
              <a:t>  </a:t>
            </a:r>
            <a:r>
              <a:rPr b="1" lang="en-US" sz="1800" spc="-1" strike="noStrike">
                <a:solidFill>
                  <a:srgbClr val="ffa000"/>
                </a:solidFill>
                <a:latin typeface="Consolas"/>
              </a:rPr>
              <a:t>background: #EEE;</a:t>
            </a:r>
            <a:endParaRPr b="0" lang="en-US" sz="1800" spc="-1" strike="noStrike">
              <a:latin typeface="Arial"/>
            </a:endParaRPr>
          </a:p>
          <a:p>
            <a:pPr>
              <a:lnSpc>
                <a:spcPct val="95000"/>
              </a:lnSpc>
            </a:pPr>
            <a:r>
              <a:rPr b="1" lang="en-US" sz="1800" spc="-1" strike="noStrike">
                <a:solidFill>
                  <a:srgbClr val="ffa000"/>
                </a:solidFill>
                <a:latin typeface="Consolas"/>
              </a:rPr>
              <a:t>}</a:t>
            </a:r>
            <a:endParaRPr b="0" lang="en-US" sz="1800" spc="-1" strike="noStrike">
              <a:latin typeface="Arial"/>
            </a:endParaRPr>
          </a:p>
          <a:p>
            <a:pPr>
              <a:lnSpc>
                <a:spcPct val="105000"/>
              </a:lnSpc>
              <a:spcBef>
                <a:spcPts val="1800"/>
              </a:spcBef>
            </a:pPr>
            <a:r>
              <a:rPr b="1" lang="en-US" sz="1800" spc="-1" strike="noStrike">
                <a:solidFill>
                  <a:srgbClr val="1a334c"/>
                </a:solidFill>
                <a:latin typeface="Consolas"/>
              </a:rPr>
              <a:t>p</a:t>
            </a:r>
            <a:r>
              <a:rPr b="1" lang="en-US" sz="1800" spc="-1" strike="noStrike">
                <a:solidFill>
                  <a:srgbClr val="fbeec9"/>
                </a:solidFill>
                <a:latin typeface="Consolas"/>
              </a:rPr>
              <a:t> </a:t>
            </a:r>
            <a:r>
              <a:rPr b="1" lang="en-US" sz="1800" spc="-1" strike="noStrike">
                <a:solidFill>
                  <a:srgbClr val="ffa000"/>
                </a:solidFill>
                <a:latin typeface="Consolas"/>
              </a:rPr>
              <a:t>{</a:t>
            </a:r>
            <a:endParaRPr b="0" lang="en-US" sz="1800" spc="-1" strike="noStrike">
              <a:latin typeface="Arial"/>
            </a:endParaRPr>
          </a:p>
          <a:p>
            <a:pPr>
              <a:lnSpc>
                <a:spcPct val="105000"/>
              </a:lnSpc>
            </a:pPr>
            <a:r>
              <a:rPr b="1" lang="en-US" sz="1800" spc="-1" strike="noStrike">
                <a:solidFill>
                  <a:srgbClr val="ffa000"/>
                </a:solidFill>
                <a:latin typeface="Consolas"/>
              </a:rPr>
              <a:t>  </a:t>
            </a:r>
            <a:r>
              <a:rPr b="1" lang="en-US" sz="1800" spc="-1" strike="noStrike">
                <a:solidFill>
                  <a:srgbClr val="ffa000"/>
                </a:solidFill>
                <a:latin typeface="Consolas"/>
              </a:rPr>
              <a:t>font-size: 24pt;</a:t>
            </a:r>
            <a:endParaRPr b="0" lang="en-US" sz="1800" spc="-1" strike="noStrike">
              <a:latin typeface="Arial"/>
            </a:endParaRPr>
          </a:p>
          <a:p>
            <a:pPr>
              <a:lnSpc>
                <a:spcPct val="95000"/>
              </a:lnSpc>
            </a:pPr>
            <a:r>
              <a:rPr b="1" lang="en-US" sz="1800" spc="-1" strike="noStrike">
                <a:solidFill>
                  <a:srgbClr val="ffa000"/>
                </a:solidFill>
                <a:latin typeface="Consolas"/>
              </a:rPr>
              <a:t>}</a:t>
            </a:r>
            <a:endParaRPr b="0" lang="en-US" sz="1800" spc="-1" strike="noStrike">
              <a:latin typeface="Arial"/>
            </a:endParaRPr>
          </a:p>
        </p:txBody>
      </p:sp>
      <p:sp>
        <p:nvSpPr>
          <p:cNvPr id="701" name="CustomShape 5"/>
          <p:cNvSpPr/>
          <p:nvPr/>
        </p:nvSpPr>
        <p:spPr>
          <a:xfrm>
            <a:off x="7595280" y="1132560"/>
            <a:ext cx="4038120" cy="432360"/>
          </a:xfrm>
          <a:prstGeom prst="rect">
            <a:avLst/>
          </a:prstGeom>
          <a:solidFill>
            <a:schemeClr val="accent5">
              <a:lumMod val="40000"/>
              <a:lumOff val="60000"/>
              <a:alpha val="30000"/>
            </a:schemeClr>
          </a:solidFill>
          <a:ln w="12600">
            <a:solidFill>
              <a:schemeClr val="accent5">
                <a:lumMod val="60000"/>
                <a:lumOff val="40000"/>
              </a:schemeClr>
            </a:solidFill>
            <a:round/>
          </a:ln>
        </p:spPr>
        <p:style>
          <a:lnRef idx="0"/>
          <a:fillRef idx="0"/>
          <a:effectRef idx="0"/>
          <a:fontRef idx="minor"/>
        </p:style>
        <p:txBody>
          <a:bodyPr lIns="90000" rIns="90000" tIns="72000" bIns="72000"/>
          <a:p>
            <a:pPr algn="ctr">
              <a:lnSpc>
                <a:spcPct val="105000"/>
              </a:lnSpc>
            </a:pPr>
            <a:r>
              <a:rPr b="1" lang="en-US" sz="1800" spc="-1" strike="noStrike">
                <a:solidFill>
                  <a:srgbClr val="1a334c"/>
                </a:solidFill>
                <a:latin typeface="Consolas"/>
              </a:rPr>
              <a:t>styles.css</a:t>
            </a:r>
            <a:endParaRPr b="0" lang="en-US" sz="1800" spc="-1" strike="noStrike">
              <a:latin typeface="Arial"/>
            </a:endParaRPr>
          </a:p>
        </p:txBody>
      </p:sp>
      <p:pic>
        <p:nvPicPr>
          <p:cNvPr id="702" name="Picture 8" descr=""/>
          <p:cNvPicPr/>
          <p:nvPr/>
        </p:nvPicPr>
        <p:blipFill>
          <a:blip r:embed="rId1"/>
          <a:srcRect l="0" t="0" r="0" b="10573"/>
          <a:stretch/>
        </p:blipFill>
        <p:spPr>
          <a:xfrm>
            <a:off x="2238840" y="4495680"/>
            <a:ext cx="3580920" cy="1897920"/>
          </a:xfrm>
          <a:prstGeom prst="rect">
            <a:avLst/>
          </a:prstGeom>
          <a:ln>
            <a:noFill/>
          </a:ln>
        </p:spPr>
      </p:pic>
    </p:spTree>
  </p:cSld>
  <mc:AlternateContent>
    <mc:Choice Requires="p14">
      <p:transition spd="slow" advTm="5000" p14:dur="2000"/>
    </mc:Choice>
    <mc:Fallback>
      <p:transition spd="slow" advTm="5000"/>
    </mc:Fallback>
  </mc:AlternateContent>
  <p:timing>
    <p:tnLst>
      <p:par>
        <p:cTn id="877" dur="indefinite" restart="never" nodeType="tmRoot">
          <p:childTnLst>
            <p:seq>
              <p:cTn id="878" dur="indefinite" nodeType="mainSeq">
                <p:childTnLst>
                  <p:par>
                    <p:cTn id="879" fill="hold">
                      <p:stCondLst>
                        <p:cond delay="indefinite"/>
                      </p:stCondLst>
                      <p:childTnLst>
                        <p:par>
                          <p:cTn id="880" fill="hold">
                            <p:stCondLst>
                              <p:cond delay="0"/>
                            </p:stCondLst>
                            <p:childTnLst>
                              <p:par>
                                <p:cTn id="881" nodeType="clickEffect" fill="hold" presetClass="entr" presetID="1">
                                  <p:stCondLst>
                                    <p:cond delay="0"/>
                                  </p:stCondLst>
                                  <p:childTnLst>
                                    <p:set>
                                      <p:cBhvr>
                                        <p:cTn id="882" dur="1" fill="hold">
                                          <p:stCondLst>
                                            <p:cond delay="0"/>
                                          </p:stCondLst>
                                        </p:cTn>
                                        <p:tgtEl>
                                          <p:spTgt spid="697">
                                            <p:txEl>
                                              <p:pRg st="0" end="0"/>
                                            </p:txEl>
                                          </p:spTgt>
                                        </p:tgtEl>
                                        <p:attrNameLst>
                                          <p:attrName>style.visibility</p:attrName>
                                        </p:attrNameLst>
                                      </p:cBhvr>
                                      <p:to>
                                        <p:strVal val="visible"/>
                                      </p:to>
                                    </p:set>
                                  </p:childTnLst>
                                </p:cTn>
                              </p:par>
                              <p:par>
                                <p:cTn id="883" nodeType="withEffect" fill="hold" presetClass="entr" presetID="1">
                                  <p:stCondLst>
                                    <p:cond delay="0"/>
                                  </p:stCondLst>
                                  <p:childTnLst>
                                    <p:set>
                                      <p:cBhvr>
                                        <p:cTn id="884" dur="1" fill="hold">
                                          <p:stCondLst>
                                            <p:cond delay="0"/>
                                          </p:stCondLst>
                                        </p:cTn>
                                        <p:tgtEl>
                                          <p:spTgt spid="700">
                                            <p:txEl>
                                              <p:pRg st="0" end="0"/>
                                            </p:txEl>
                                          </p:spTgt>
                                        </p:tgtEl>
                                        <p:attrNameLst>
                                          <p:attrName>style.visibility</p:attrName>
                                        </p:attrNameLst>
                                      </p:cBhvr>
                                      <p:to>
                                        <p:strVal val="visible"/>
                                      </p:to>
                                    </p:set>
                                  </p:childTnLst>
                                </p:cTn>
                              </p:par>
                              <p:par>
                                <p:cTn id="885" nodeType="withEffect" fill="hold" presetClass="entr" presetID="1">
                                  <p:stCondLst>
                                    <p:cond delay="0"/>
                                  </p:stCondLst>
                                  <p:childTnLst>
                                    <p:set>
                                      <p:cBhvr>
                                        <p:cTn id="886" dur="1" fill="hold">
                                          <p:stCondLst>
                                            <p:cond delay="0"/>
                                          </p:stCondLst>
                                        </p:cTn>
                                        <p:tgtEl>
                                          <p:spTgt spid="700">
                                            <p:txEl>
                                              <p:pRg st="1" end="1"/>
                                            </p:txEl>
                                          </p:spTgt>
                                        </p:tgtEl>
                                        <p:attrNameLst>
                                          <p:attrName>style.visibility</p:attrName>
                                        </p:attrNameLst>
                                      </p:cBhvr>
                                      <p:to>
                                        <p:strVal val="visible"/>
                                      </p:to>
                                    </p:set>
                                  </p:childTnLst>
                                </p:cTn>
                              </p:par>
                              <p:par>
                                <p:cTn id="887" nodeType="withEffect" fill="hold" presetClass="entr" presetID="1">
                                  <p:stCondLst>
                                    <p:cond delay="0"/>
                                  </p:stCondLst>
                                  <p:childTnLst>
                                    <p:set>
                                      <p:cBhvr>
                                        <p:cTn id="888" dur="1" fill="hold">
                                          <p:stCondLst>
                                            <p:cond delay="0"/>
                                          </p:stCondLst>
                                        </p:cTn>
                                        <p:tgtEl>
                                          <p:spTgt spid="700">
                                            <p:txEl>
                                              <p:pRg st="2" end="2"/>
                                            </p:txEl>
                                          </p:spTgt>
                                        </p:tgtEl>
                                        <p:attrNameLst>
                                          <p:attrName>style.visibility</p:attrName>
                                        </p:attrNameLst>
                                      </p:cBhvr>
                                      <p:to>
                                        <p:strVal val="visible"/>
                                      </p:to>
                                    </p:set>
                                  </p:childTnLst>
                                </p:cTn>
                              </p:par>
                              <p:par>
                                <p:cTn id="889" nodeType="withEffect" fill="hold" presetClass="entr" presetID="1">
                                  <p:stCondLst>
                                    <p:cond delay="0"/>
                                  </p:stCondLst>
                                  <p:childTnLst>
                                    <p:set>
                                      <p:cBhvr>
                                        <p:cTn id="890" dur="1" fill="hold">
                                          <p:stCondLst>
                                            <p:cond delay="0"/>
                                          </p:stCondLst>
                                        </p:cTn>
                                        <p:tgtEl>
                                          <p:spTgt spid="700">
                                            <p:txEl>
                                              <p:pRg st="3" end="3"/>
                                            </p:txEl>
                                          </p:spTgt>
                                        </p:tgtEl>
                                        <p:attrNameLst>
                                          <p:attrName>style.visibility</p:attrName>
                                        </p:attrNameLst>
                                      </p:cBhvr>
                                      <p:to>
                                        <p:strVal val="visible"/>
                                      </p:to>
                                    </p:set>
                                  </p:childTnLst>
                                </p:cTn>
                              </p:par>
                              <p:par>
                                <p:cTn id="891" nodeType="withEffect" fill="hold" presetClass="entr" presetID="1">
                                  <p:stCondLst>
                                    <p:cond delay="0"/>
                                  </p:stCondLst>
                                  <p:childTnLst>
                                    <p:set>
                                      <p:cBhvr>
                                        <p:cTn id="892" dur="1" fill="hold">
                                          <p:stCondLst>
                                            <p:cond delay="0"/>
                                          </p:stCondLst>
                                        </p:cTn>
                                        <p:tgtEl>
                                          <p:spTgt spid="700">
                                            <p:txEl>
                                              <p:pRg st="4" end="4"/>
                                            </p:txEl>
                                          </p:spTgt>
                                        </p:tgtEl>
                                        <p:attrNameLst>
                                          <p:attrName>style.visibility</p:attrName>
                                        </p:attrNameLst>
                                      </p:cBhvr>
                                      <p:to>
                                        <p:strVal val="visible"/>
                                      </p:to>
                                    </p:set>
                                  </p:childTnLst>
                                </p:cTn>
                              </p:par>
                            </p:childTnLst>
                          </p:cTn>
                        </p:par>
                      </p:childTnLst>
                    </p:cTn>
                  </p:par>
                  <p:par>
                    <p:cTn id="893" fill="hold">
                      <p:stCondLst>
                        <p:cond delay="indefinite"/>
                      </p:stCondLst>
                      <p:childTnLst>
                        <p:par>
                          <p:cTn id="894" fill="hold">
                            <p:stCondLst>
                              <p:cond delay="0"/>
                            </p:stCondLst>
                            <p:childTnLst>
                              <p:par>
                                <p:cTn id="895" nodeType="clickEffect" fill="hold" presetClass="entr" presetID="1">
                                  <p:stCondLst>
                                    <p:cond delay="0"/>
                                  </p:stCondLst>
                                  <p:childTnLst>
                                    <p:set>
                                      <p:cBhvr>
                                        <p:cTn id="896" dur="1" fill="hold">
                                          <p:stCondLst>
                                            <p:cond delay="0"/>
                                          </p:stCondLst>
                                        </p:cTn>
                                        <p:tgtEl>
                                          <p:spTgt spid="697">
                                            <p:txEl>
                                              <p:pRg st="1" end="1"/>
                                            </p:txEl>
                                          </p:spTgt>
                                        </p:tgtEl>
                                        <p:attrNameLst>
                                          <p:attrName>style.visibility</p:attrName>
                                        </p:attrNameLst>
                                      </p:cBhvr>
                                      <p:to>
                                        <p:strVal val="visible"/>
                                      </p:to>
                                    </p:set>
                                  </p:childTnLst>
                                </p:cTn>
                              </p:par>
                              <p:par>
                                <p:cTn id="897" nodeType="withEffect" fill="hold" presetClass="entr" presetID="1">
                                  <p:stCondLst>
                                    <p:cond delay="0"/>
                                  </p:stCondLst>
                                  <p:childTnLst>
                                    <p:set>
                                      <p:cBhvr>
                                        <p:cTn id="898" dur="1" fill="hold">
                                          <p:stCondLst>
                                            <p:cond delay="0"/>
                                          </p:stCondLst>
                                        </p:cTn>
                                        <p:tgtEl>
                                          <p:spTgt spid="700">
                                            <p:txEl>
                                              <p:pRg st="5" end="5"/>
                                            </p:txEl>
                                          </p:spTgt>
                                        </p:tgtEl>
                                        <p:attrNameLst>
                                          <p:attrName>style.visibility</p:attrName>
                                        </p:attrNameLst>
                                      </p:cBhvr>
                                      <p:to>
                                        <p:strVal val="visible"/>
                                      </p:to>
                                    </p:set>
                                  </p:childTnLst>
                                </p:cTn>
                              </p:par>
                              <p:par>
                                <p:cTn id="899" nodeType="withEffect" fill="hold" presetClass="entr" presetID="1">
                                  <p:stCondLst>
                                    <p:cond delay="0"/>
                                  </p:stCondLst>
                                  <p:childTnLst>
                                    <p:set>
                                      <p:cBhvr>
                                        <p:cTn id="900" dur="1" fill="hold">
                                          <p:stCondLst>
                                            <p:cond delay="0"/>
                                          </p:stCondLst>
                                        </p:cTn>
                                        <p:tgtEl>
                                          <p:spTgt spid="700">
                                            <p:txEl>
                                              <p:pRg st="6" end="6"/>
                                            </p:txEl>
                                          </p:spTgt>
                                        </p:tgtEl>
                                        <p:attrNameLst>
                                          <p:attrName>style.visibility</p:attrName>
                                        </p:attrNameLst>
                                      </p:cBhvr>
                                      <p:to>
                                        <p:strVal val="visible"/>
                                      </p:to>
                                    </p:set>
                                  </p:childTnLst>
                                </p:cTn>
                              </p:par>
                              <p:par>
                                <p:cTn id="901" nodeType="withEffect" fill="hold" presetClass="entr" presetID="1">
                                  <p:stCondLst>
                                    <p:cond delay="0"/>
                                  </p:stCondLst>
                                  <p:childTnLst>
                                    <p:set>
                                      <p:cBhvr>
                                        <p:cTn id="902" dur="1" fill="hold">
                                          <p:stCondLst>
                                            <p:cond delay="0"/>
                                          </p:stCondLst>
                                        </p:cTn>
                                        <p:tgtEl>
                                          <p:spTgt spid="700">
                                            <p:txEl>
                                              <p:pRg st="7" end="7"/>
                                            </p:txEl>
                                          </p:spTgt>
                                        </p:tgtEl>
                                        <p:attrNameLst>
                                          <p:attrName>style.visibility</p:attrName>
                                        </p:attrNameLst>
                                      </p:cBhvr>
                                      <p:to>
                                        <p:strVal val="visible"/>
                                      </p:to>
                                    </p:set>
                                  </p:childTnLst>
                                </p:cTn>
                              </p:par>
                            </p:childTnLst>
                          </p:cTn>
                        </p:par>
                      </p:childTnLst>
                    </p:cTn>
                  </p:par>
                  <p:par>
                    <p:cTn id="903" fill="hold">
                      <p:stCondLst>
                        <p:cond delay="indefinite"/>
                      </p:stCondLst>
                      <p:childTnLst>
                        <p:par>
                          <p:cTn id="904" fill="hold">
                            <p:stCondLst>
                              <p:cond delay="0"/>
                            </p:stCondLst>
                            <p:childTnLst>
                              <p:par>
                                <p:cTn id="905" nodeType="clickEffect" fill="hold" presetClass="entr" presetID="1">
                                  <p:stCondLst>
                                    <p:cond delay="0"/>
                                  </p:stCondLst>
                                  <p:childTnLst>
                                    <p:set>
                                      <p:cBhvr>
                                        <p:cTn id="906" dur="1" fill="hold">
                                          <p:stCondLst>
                                            <p:cond delay="0"/>
                                          </p:stCondLst>
                                        </p:cTn>
                                        <p:tgtEl>
                                          <p:spTgt spid="697">
                                            <p:txEl>
                                              <p:pRg st="2" end="2"/>
                                            </p:txEl>
                                          </p:spTgt>
                                        </p:tgtEl>
                                        <p:attrNameLst>
                                          <p:attrName>style.visibility</p:attrName>
                                        </p:attrNameLst>
                                      </p:cBhvr>
                                      <p:to>
                                        <p:strVal val="visible"/>
                                      </p:to>
                                    </p:set>
                                  </p:childTnLst>
                                </p:cTn>
                              </p:par>
                              <p:par>
                                <p:cTn id="907" nodeType="withEffect" fill="hold" presetClass="entr" presetID="1">
                                  <p:stCondLst>
                                    <p:cond delay="0"/>
                                  </p:stCondLst>
                                  <p:childTnLst>
                                    <p:set>
                                      <p:cBhvr>
                                        <p:cTn id="908" dur="1" fill="hold">
                                          <p:stCondLst>
                                            <p:cond delay="0"/>
                                          </p:stCondLst>
                                        </p:cTn>
                                        <p:tgtEl>
                                          <p:spTgt spid="700">
                                            <p:txEl>
                                              <p:pRg st="8" end="8"/>
                                            </p:txEl>
                                          </p:spTgt>
                                        </p:tgtEl>
                                        <p:attrNameLst>
                                          <p:attrName>style.visibility</p:attrName>
                                        </p:attrNameLst>
                                      </p:cBhvr>
                                      <p:to>
                                        <p:strVal val="visible"/>
                                      </p:to>
                                    </p:set>
                                  </p:childTnLst>
                                </p:cTn>
                              </p:par>
                              <p:par>
                                <p:cTn id="909" nodeType="withEffect" fill="hold" presetClass="entr" presetID="1">
                                  <p:stCondLst>
                                    <p:cond delay="0"/>
                                  </p:stCondLst>
                                  <p:childTnLst>
                                    <p:set>
                                      <p:cBhvr>
                                        <p:cTn id="910" dur="1" fill="hold">
                                          <p:stCondLst>
                                            <p:cond delay="0"/>
                                          </p:stCondLst>
                                        </p:cTn>
                                        <p:tgtEl>
                                          <p:spTgt spid="700">
                                            <p:txEl>
                                              <p:pRg st="9" end="9"/>
                                            </p:txEl>
                                          </p:spTgt>
                                        </p:tgtEl>
                                        <p:attrNameLst>
                                          <p:attrName>style.visibility</p:attrName>
                                        </p:attrNameLst>
                                      </p:cBhvr>
                                      <p:to>
                                        <p:strVal val="visible"/>
                                      </p:to>
                                    </p:set>
                                  </p:childTnLst>
                                </p:cTn>
                              </p:par>
                              <p:par>
                                <p:cTn id="911" nodeType="withEffect" fill="hold" presetClass="entr" presetID="1">
                                  <p:stCondLst>
                                    <p:cond delay="0"/>
                                  </p:stCondLst>
                                  <p:childTnLst>
                                    <p:set>
                                      <p:cBhvr>
                                        <p:cTn id="912" dur="1" fill="hold">
                                          <p:stCondLst>
                                            <p:cond delay="0"/>
                                          </p:stCondLst>
                                        </p:cTn>
                                        <p:tgtEl>
                                          <p:spTgt spid="700">
                                            <p:txEl>
                                              <p:pRg st="10" end="10"/>
                                            </p:txEl>
                                          </p:spTgt>
                                        </p:tgtEl>
                                        <p:attrNameLst>
                                          <p:attrName>style.visibility</p:attrName>
                                        </p:attrNameLst>
                                      </p:cBhvr>
                                      <p:to>
                                        <p:strVal val="visible"/>
                                      </p:to>
                                    </p:set>
                                  </p:childTnLst>
                                </p:cTn>
                              </p:par>
                            </p:childTnLst>
                          </p:cTn>
                        </p:par>
                      </p:childTnLst>
                    </p:cTn>
                  </p:par>
                  <p:par>
                    <p:cTn id="913" fill="hold">
                      <p:stCondLst>
                        <p:cond delay="indefinite"/>
                      </p:stCondLst>
                      <p:childTnLst>
                        <p:par>
                          <p:cTn id="914" fill="hold">
                            <p:stCondLst>
                              <p:cond delay="0"/>
                            </p:stCondLst>
                            <p:childTnLst>
                              <p:par>
                                <p:cTn id="915" nodeType="clickEffect" fill="hold" presetClass="entr" presetID="1">
                                  <p:stCondLst>
                                    <p:cond delay="0"/>
                                  </p:stCondLst>
                                  <p:childTnLst>
                                    <p:set>
                                      <p:cBhvr>
                                        <p:cTn id="916" dur="1" fill="hold">
                                          <p:stCondLst>
                                            <p:cond delay="0"/>
                                          </p:stCondLst>
                                        </p:cTn>
                                        <p:tgtEl>
                                          <p:spTgt spid="697">
                                            <p:txEl>
                                              <p:pRg st="3" end="3"/>
                                            </p:txEl>
                                          </p:spTgt>
                                        </p:tgtEl>
                                        <p:attrNameLst>
                                          <p:attrName>style.visibility</p:attrName>
                                        </p:attrNameLst>
                                      </p:cBhvr>
                                      <p:to>
                                        <p:strVal val="visible"/>
                                      </p:to>
                                    </p:set>
                                  </p:childTnLst>
                                </p:cTn>
                              </p:par>
                            </p:childTnLst>
                          </p:cTn>
                        </p:par>
                      </p:childTnLst>
                    </p:cTn>
                  </p:par>
                  <p:par>
                    <p:cTn id="917" fill="hold">
                      <p:stCondLst>
                        <p:cond delay="indefinite"/>
                      </p:stCondLst>
                      <p:childTnLst>
                        <p:par>
                          <p:cTn id="918" fill="hold">
                            <p:stCondLst>
                              <p:cond delay="0"/>
                            </p:stCondLst>
                            <p:childTnLst>
                              <p:par>
                                <p:cTn id="919" nodeType="clickEffect" fill="hold" presetClass="entr" presetID="1">
                                  <p:stCondLst>
                                    <p:cond delay="0"/>
                                  </p:stCondLst>
                                  <p:childTnLst>
                                    <p:set>
                                      <p:cBhvr>
                                        <p:cTn id="920"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3" name="Picture 8" descr=""/>
          <p:cNvPicPr/>
          <p:nvPr/>
        </p:nvPicPr>
        <p:blipFill>
          <a:blip r:embed="rId1"/>
          <a:stretch/>
        </p:blipFill>
        <p:spPr>
          <a:xfrm>
            <a:off x="4265640" y="838080"/>
            <a:ext cx="3709440" cy="2768760"/>
          </a:xfrm>
          <a:prstGeom prst="rect">
            <a:avLst/>
          </a:prstGeom>
          <a:ln>
            <a:noFill/>
          </a:ln>
          <a:effectLst>
            <a:outerShdw algn="ctr" blurRad="63500" rotWithShape="0" sx="102000" sy="102000">
              <a:srgbClr val="000000">
                <a:alpha val="40000"/>
              </a:srgbClr>
            </a:outerShdw>
          </a:effectLst>
        </p:spPr>
      </p:pic>
      <p:sp>
        <p:nvSpPr>
          <p:cNvPr id="704" name="TextShape 1"/>
          <p:cNvSpPr txBox="1"/>
          <p:nvPr/>
        </p:nvSpPr>
        <p:spPr>
          <a:xfrm>
            <a:off x="614880" y="4704840"/>
            <a:ext cx="10958400" cy="767880"/>
          </a:xfrm>
          <a:prstGeom prst="rect">
            <a:avLst/>
          </a:prstGeom>
          <a:noFill/>
          <a:ln>
            <a:noFill/>
          </a:ln>
        </p:spPr>
        <p:txBody>
          <a:bodyPr lIns="108000" rIns="108000" tIns="36000" bIns="36000" anchor="ctr"/>
          <a:p>
            <a:pPr algn="ctr">
              <a:lnSpc>
                <a:spcPct val="105000"/>
              </a:lnSpc>
              <a:spcBef>
                <a:spcPts val="601"/>
              </a:spcBef>
              <a:spcAft>
                <a:spcPts val="601"/>
              </a:spcAft>
            </a:pPr>
            <a:r>
              <a:rPr b="1" lang="en-US" sz="5400" spc="-1" strike="noStrike">
                <a:solidFill>
                  <a:srgbClr val="234465"/>
                </a:solidFill>
                <a:latin typeface="Calibri"/>
              </a:rPr>
              <a:t>Live Problems in Class (Lab)</a:t>
            </a:r>
            <a:endParaRPr b="0" lang="en-US" sz="5400" spc="-1" strike="noStrike">
              <a:solidFill>
                <a:srgbClr val="234465"/>
              </a:solidFill>
              <a:latin typeface="Calibri"/>
            </a:endParaRPr>
          </a:p>
        </p:txBody>
      </p:sp>
      <p:sp>
        <p:nvSpPr>
          <p:cNvPr id="705" name="TextShape 2"/>
          <p:cNvSpPr txBox="1"/>
          <p:nvPr/>
        </p:nvSpPr>
        <p:spPr>
          <a:xfrm>
            <a:off x="614880" y="5490360"/>
            <a:ext cx="10958400" cy="499320"/>
          </a:xfrm>
          <a:prstGeom prst="rect">
            <a:avLst/>
          </a:prstGeom>
          <a:noFill/>
          <a:ln>
            <a:noFill/>
          </a:ln>
        </p:spPr>
        <p:txBody>
          <a:bodyPr lIns="108000" rIns="108000" tIns="36000" bIns="36000" anchor="ctr"/>
          <a:p>
            <a:pPr algn="ctr">
              <a:lnSpc>
                <a:spcPct val="105000"/>
              </a:lnSpc>
              <a:spcBef>
                <a:spcPts val="601"/>
              </a:spcBef>
              <a:spcAft>
                <a:spcPts val="601"/>
              </a:spcAft>
            </a:pPr>
            <a:r>
              <a:rPr b="1" lang="en-US" sz="4000" spc="-1" strike="noStrike">
                <a:solidFill>
                  <a:srgbClr val="234465"/>
                </a:solidFill>
                <a:latin typeface="Calibri"/>
              </a:rPr>
              <a:t>Styling with CSS</a:t>
            </a:r>
            <a:endParaRPr b="0" lang="en-US" sz="4000" spc="-1" strike="noStrike">
              <a:solidFill>
                <a:srgbClr val="234465"/>
              </a:solidFill>
              <a:latin typeface="Calibri"/>
            </a:endParaRPr>
          </a:p>
        </p:txBody>
      </p:sp>
      <p:pic>
        <p:nvPicPr>
          <p:cNvPr id="706" name="Picture 7" descr=""/>
          <p:cNvPicPr/>
          <p:nvPr/>
        </p:nvPicPr>
        <p:blipFill>
          <a:blip r:embed="rId2"/>
          <a:stretch/>
        </p:blipFill>
        <p:spPr>
          <a:xfrm>
            <a:off x="2436840" y="3060720"/>
            <a:ext cx="4695840" cy="1451520"/>
          </a:xfrm>
          <a:prstGeom prst="rect">
            <a:avLst/>
          </a:prstGeom>
          <a:ln>
            <a:noFill/>
          </a:ln>
          <a:effectLst>
            <a:outerShdw algn="ctr" blurRad="63500" rotWithShape="0" sx="102000" sy="102000">
              <a:srgbClr val="000000">
                <a:alpha val="40000"/>
              </a:srgbClr>
            </a:outerShdw>
          </a:effectLst>
        </p:spPr>
      </p:pic>
      <p:pic>
        <p:nvPicPr>
          <p:cNvPr id="707" name="Picture 9" descr=""/>
          <p:cNvPicPr/>
          <p:nvPr/>
        </p:nvPicPr>
        <p:blipFill>
          <a:blip r:embed="rId3"/>
          <a:stretch/>
        </p:blipFill>
        <p:spPr>
          <a:xfrm>
            <a:off x="6323040" y="2743200"/>
            <a:ext cx="2894040" cy="1782000"/>
          </a:xfrm>
          <a:prstGeom prst="rect">
            <a:avLst/>
          </a:prstGeom>
          <a:ln>
            <a:noFill/>
          </a:ln>
          <a:effectLst>
            <a:outerShdw algn="ctr" blurRad="63500" rotWithShape="0" sx="102000" sy="102000">
              <a:srgbClr val="000000">
                <a:alpha val="40000"/>
              </a:srgbClr>
            </a:outerShdw>
          </a:effectLst>
        </p:spPr>
      </p:pic>
    </p:spTree>
  </p:cSld>
  <mc:AlternateContent>
    <mc:Choice Requires="p14">
      <p:transition spd="slow" advTm="5000" p14:dur="2000"/>
    </mc:Choice>
    <mc:Fallback>
      <p:transition spd="slow" advTm="5000"/>
    </mc:Fallback>
  </mc:AlternateContent>
  <p:timing>
    <p:tnLst>
      <p:par>
        <p:cTn id="921" dur="indefinite" restart="never" nodeType="tmRoot">
          <p:childTnLst>
            <p:seq>
              <p:cTn id="922"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TextShape 1"/>
          <p:cNvSpPr txBox="1"/>
          <p:nvPr/>
        </p:nvSpPr>
        <p:spPr>
          <a:xfrm>
            <a:off x="867960" y="1656360"/>
            <a:ext cx="7580880" cy="4772160"/>
          </a:xfrm>
          <a:prstGeom prst="rect">
            <a:avLst/>
          </a:prstGeom>
          <a:noFill/>
          <a:ln>
            <a:noFill/>
          </a:ln>
        </p:spPr>
        <p:txBody>
          <a:bodyPr lIns="108000" rIns="108000" tIns="36000" bIns="36000"/>
          <a:p>
            <a:pPr marL="514440" indent="-514080">
              <a:lnSpc>
                <a:spcPct val="105000"/>
              </a:lnSpc>
              <a:spcBef>
                <a:spcPts val="601"/>
              </a:spcBef>
              <a:spcAft>
                <a:spcPts val="601"/>
              </a:spcAft>
              <a:buClr>
                <a:srgbClr val="ffffff"/>
              </a:buClr>
              <a:buFont typeface="Wingdings" charset="2"/>
              <a:buChar char=""/>
            </a:pPr>
            <a:r>
              <a:rPr b="0" lang="en-US" sz="3400" spc="-1" strike="noStrike">
                <a:solidFill>
                  <a:srgbClr val="ffffff"/>
                </a:solidFill>
                <a:latin typeface="Calibri"/>
              </a:rPr>
              <a:t>…</a:t>
            </a:r>
            <a:endParaRPr b="0" lang="en-US" sz="3400" spc="-1" strike="noStrike">
              <a:solidFill>
                <a:srgbClr val="234465"/>
              </a:solidFill>
              <a:latin typeface="Calibri"/>
            </a:endParaRPr>
          </a:p>
          <a:p>
            <a:pPr marL="514440" indent="-514080">
              <a:lnSpc>
                <a:spcPct val="105000"/>
              </a:lnSpc>
              <a:spcBef>
                <a:spcPts val="601"/>
              </a:spcBef>
              <a:spcAft>
                <a:spcPts val="601"/>
              </a:spcAft>
              <a:buClr>
                <a:srgbClr val="ffffff"/>
              </a:buClr>
              <a:buFont typeface="Wingdings" charset="2"/>
              <a:buChar char=""/>
            </a:pPr>
            <a:r>
              <a:rPr b="0" lang="en-US" sz="3400" spc="-1" strike="noStrike">
                <a:solidFill>
                  <a:srgbClr val="ffffff"/>
                </a:solidFill>
                <a:latin typeface="Calibri"/>
              </a:rPr>
              <a:t>…</a:t>
            </a:r>
            <a:endParaRPr b="0" lang="en-US" sz="3400" spc="-1" strike="noStrike">
              <a:solidFill>
                <a:srgbClr val="234465"/>
              </a:solidFill>
              <a:latin typeface="Calibri"/>
            </a:endParaRPr>
          </a:p>
          <a:p>
            <a:pPr marL="514440" indent="-514080">
              <a:lnSpc>
                <a:spcPct val="105000"/>
              </a:lnSpc>
              <a:spcBef>
                <a:spcPts val="601"/>
              </a:spcBef>
              <a:spcAft>
                <a:spcPts val="601"/>
              </a:spcAft>
              <a:buClr>
                <a:srgbClr val="ffffff"/>
              </a:buClr>
              <a:buFont typeface="Wingdings" charset="2"/>
              <a:buChar char=""/>
            </a:pPr>
            <a:r>
              <a:rPr b="0" lang="en-US" sz="3400" spc="-1" strike="noStrike">
                <a:solidFill>
                  <a:srgbClr val="ffffff"/>
                </a:solidFill>
                <a:latin typeface="Calibri"/>
              </a:rPr>
              <a:t>…</a:t>
            </a:r>
            <a:endParaRPr b="0" lang="en-US" sz="3400" spc="-1" strike="noStrike">
              <a:solidFill>
                <a:srgbClr val="234465"/>
              </a:solidFill>
              <a:latin typeface="Calibri"/>
            </a:endParaRPr>
          </a:p>
          <a:p>
            <a:pPr>
              <a:lnSpc>
                <a:spcPct val="105000"/>
              </a:lnSpc>
              <a:spcBef>
                <a:spcPts val="601"/>
              </a:spcBef>
              <a:spcAft>
                <a:spcPts val="601"/>
              </a:spcAft>
            </a:pPr>
            <a:endParaRPr b="0" lang="en-US" sz="3400" spc="-1" strike="noStrike">
              <a:solidFill>
                <a:srgbClr val="234465"/>
              </a:solidFill>
              <a:latin typeface="Calibri"/>
            </a:endParaRPr>
          </a:p>
        </p:txBody>
      </p:sp>
      <p:sp>
        <p:nvSpPr>
          <p:cNvPr id="709" name="TextShape 2"/>
          <p:cNvSpPr txBox="1"/>
          <p:nvPr/>
        </p:nvSpPr>
        <p:spPr>
          <a:xfrm>
            <a:off x="190440" y="100800"/>
            <a:ext cx="9503280" cy="882360"/>
          </a:xfrm>
          <a:prstGeom prst="rect">
            <a:avLst/>
          </a:prstGeom>
          <a:noFill/>
          <a:ln>
            <a:noFill/>
          </a:ln>
        </p:spPr>
        <p:txBody>
          <a:bodyPr lIns="108000" rIns="108000" tIns="36000" bIns="36000" anchor="ctr">
            <a:normAutofit/>
          </a:bodyPr>
          <a:p>
            <a:pPr>
              <a:lnSpc>
                <a:spcPct val="100000"/>
              </a:lnSpc>
            </a:pPr>
            <a:r>
              <a:rPr b="1" lang="en-US" sz="4000" spc="-1" strike="noStrike">
                <a:solidFill>
                  <a:srgbClr val="ffffff"/>
                </a:solidFill>
                <a:latin typeface="Calibri"/>
              </a:rPr>
              <a:t>Summary</a:t>
            </a:r>
            <a:endParaRPr b="0" lang="en-US" sz="4000" spc="-1" strike="noStrike">
              <a:solidFill>
                <a:srgbClr val="234465"/>
              </a:solidFill>
              <a:latin typeface="Calibri"/>
            </a:endParaRPr>
          </a:p>
        </p:txBody>
      </p:sp>
      <p:sp>
        <p:nvSpPr>
          <p:cNvPr id="710"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13555BF6-F2DE-495C-B543-8E2F17860583}" type="slidenum">
              <a:rPr b="0" lang="en-US" sz="1000" spc="-1" strike="noStrike">
                <a:solidFill>
                  <a:srgbClr val="234465"/>
                </a:solidFill>
                <a:latin typeface="Calibri"/>
              </a:rPr>
              <a:t>&lt;number&gt;</a:t>
            </a:fld>
            <a:endParaRPr b="0" lang="en-US" sz="1000" spc="-1" strike="noStrike">
              <a:latin typeface="Times New Roman"/>
            </a:endParaRPr>
          </a:p>
        </p:txBody>
      </p:sp>
      <p:grpSp>
        <p:nvGrpSpPr>
          <p:cNvPr id="711" name="Group 4"/>
          <p:cNvGrpSpPr/>
          <p:nvPr/>
        </p:nvGrpSpPr>
        <p:grpSpPr>
          <a:xfrm>
            <a:off x="190440" y="1295280"/>
            <a:ext cx="8953200" cy="5424480"/>
            <a:chOff x="190440" y="1295280"/>
            <a:chExt cx="8953200" cy="5424480"/>
          </a:xfrm>
        </p:grpSpPr>
        <p:sp>
          <p:nvSpPr>
            <p:cNvPr id="712" name="CustomShape 5"/>
            <p:cNvSpPr/>
            <p:nvPr/>
          </p:nvSpPr>
          <p:spPr>
            <a:xfrm>
              <a:off x="190440" y="1295280"/>
              <a:ext cx="8953200" cy="5424480"/>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713" name="CustomShape 6"/>
            <p:cNvSpPr/>
            <p:nvPr/>
          </p:nvSpPr>
          <p:spPr>
            <a:xfrm>
              <a:off x="352440" y="1599120"/>
              <a:ext cx="201960" cy="4816800"/>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p:style>
        </p:sp>
        <p:sp>
          <p:nvSpPr>
            <p:cNvPr id="714" name="CustomShape 7"/>
            <p:cNvSpPr/>
            <p:nvPr/>
          </p:nvSpPr>
          <p:spPr>
            <a:xfrm rot="5400000">
              <a:off x="8360280" y="1596960"/>
              <a:ext cx="746280" cy="561600"/>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p:style>
        </p:sp>
      </p:grpSp>
      <p:pic>
        <p:nvPicPr>
          <p:cNvPr id="715" name="Picture 12" descr=""/>
          <p:cNvPicPr/>
          <p:nvPr/>
        </p:nvPicPr>
        <p:blipFill>
          <a:blip r:embed="rId1"/>
          <a:stretch/>
        </p:blipFill>
        <p:spPr>
          <a:xfrm flipH="1">
            <a:off x="9144720" y="3204720"/>
            <a:ext cx="2882160" cy="3119400"/>
          </a:xfrm>
          <a:prstGeom prst="rect">
            <a:avLst/>
          </a:prstGeom>
          <a:ln>
            <a:noFill/>
          </a:ln>
        </p:spPr>
      </p:pic>
      <p:sp>
        <p:nvSpPr>
          <p:cNvPr id="716" name="CustomShape 8"/>
          <p:cNvSpPr/>
          <p:nvPr/>
        </p:nvSpPr>
        <p:spPr>
          <a:xfrm>
            <a:off x="541440" y="1723680"/>
            <a:ext cx="7907400" cy="4600440"/>
          </a:xfrm>
          <a:prstGeom prst="rect">
            <a:avLst/>
          </a:prstGeom>
          <a:noFill/>
          <a:ln>
            <a:noFill/>
          </a:ln>
        </p:spPr>
        <p:style>
          <a:lnRef idx="0"/>
          <a:fillRef idx="0"/>
          <a:effectRef idx="0"/>
          <a:fontRef idx="minor"/>
        </p:style>
        <p:txBody>
          <a:bodyPr lIns="108000" rIns="108000" tIns="36000" bIns="36000">
            <a:normAutofit fontScale="40000"/>
          </a:bodyPr>
          <a:p>
            <a:pPr marL="456840" indent="-456480">
              <a:lnSpc>
                <a:spcPct val="100000"/>
              </a:lnSpc>
              <a:spcBef>
                <a:spcPts val="601"/>
              </a:spcBef>
              <a:spcAft>
                <a:spcPts val="601"/>
              </a:spcAft>
              <a:buClr>
                <a:srgbClr val="ffa000"/>
              </a:buClr>
              <a:buFont typeface="Wingdings" charset="2"/>
              <a:buChar char=""/>
            </a:pPr>
            <a:r>
              <a:rPr b="0" lang="en-US" sz="3200" spc="-1" strike="noStrike">
                <a:solidFill>
                  <a:srgbClr val="ffa000"/>
                </a:solidFill>
                <a:latin typeface="Calibri"/>
              </a:rPr>
              <a:t>HTML</a:t>
            </a:r>
            <a:r>
              <a:rPr b="0" lang="en-US" sz="3200" spc="-1" strike="noStrike">
                <a:solidFill>
                  <a:srgbClr val="ffffff"/>
                </a:solidFill>
                <a:latin typeface="Calibri"/>
              </a:rPr>
              <a:t> describes text with formatting,</a:t>
            </a:r>
            <a:br/>
            <a:r>
              <a:rPr b="0" lang="en-US" sz="3200" spc="-1" strike="noStrike">
                <a:solidFill>
                  <a:srgbClr val="ffffff"/>
                </a:solidFill>
                <a:latin typeface="Calibri"/>
              </a:rPr>
              <a:t>images, tables, forms, etc.</a:t>
            </a:r>
            <a:endParaRPr b="0" lang="en-US" sz="3200" spc="-1" strike="noStrike">
              <a:latin typeface="Arial"/>
            </a:endParaRPr>
          </a:p>
          <a:p>
            <a:pPr lvl="1" marL="990000" indent="-380520">
              <a:lnSpc>
                <a:spcPct val="100000"/>
              </a:lnSpc>
              <a:spcBef>
                <a:spcPts val="601"/>
              </a:spcBef>
              <a:spcAft>
                <a:spcPts val="601"/>
              </a:spcAft>
              <a:buClr>
                <a:srgbClr val="ffffff"/>
              </a:buClr>
              <a:buFont typeface="Wingdings" charset="2"/>
              <a:buChar char=""/>
            </a:pPr>
            <a:r>
              <a:rPr b="0" lang="en-US" sz="3000" spc="-1" strike="noStrike">
                <a:solidFill>
                  <a:srgbClr val="ffffff"/>
                </a:solidFill>
                <a:latin typeface="Calibri"/>
              </a:rPr>
              <a:t>Uses tags like </a:t>
            </a:r>
            <a:r>
              <a:rPr b="1" lang="en-US" sz="3000" spc="-1" strike="noStrike">
                <a:solidFill>
                  <a:srgbClr val="ffa000"/>
                </a:solidFill>
                <a:latin typeface="Consolas"/>
              </a:rPr>
              <a:t>&lt;p&gt;</a:t>
            </a:r>
            <a:r>
              <a:rPr b="0" lang="en-US" sz="3000" spc="-1" strike="noStrike">
                <a:solidFill>
                  <a:srgbClr val="ffffff"/>
                </a:solidFill>
                <a:latin typeface="Calibri"/>
              </a:rPr>
              <a:t>, </a:t>
            </a:r>
            <a:r>
              <a:rPr b="1" lang="en-US" sz="3000" spc="-1" strike="noStrike">
                <a:solidFill>
                  <a:srgbClr val="ffa000"/>
                </a:solidFill>
                <a:latin typeface="Consolas"/>
              </a:rPr>
              <a:t>&lt;img&gt;</a:t>
            </a:r>
            <a:r>
              <a:rPr b="0" lang="en-US" sz="3000" spc="-1" strike="noStrike">
                <a:solidFill>
                  <a:srgbClr val="ffa000"/>
                </a:solidFill>
                <a:latin typeface="Calibri"/>
              </a:rPr>
              <a:t> </a:t>
            </a:r>
            <a:r>
              <a:rPr b="0" lang="en-US" sz="3000" spc="-1" strike="noStrike">
                <a:solidFill>
                  <a:srgbClr val="ffffff"/>
                </a:solidFill>
                <a:latin typeface="Calibri"/>
              </a:rPr>
              <a:t>and </a:t>
            </a:r>
            <a:r>
              <a:rPr b="1" lang="en-US" sz="3000" spc="-1" strike="noStrike">
                <a:solidFill>
                  <a:srgbClr val="ffa000"/>
                </a:solidFill>
                <a:latin typeface="Consolas"/>
              </a:rPr>
              <a:t>&lt;a</a:t>
            </a:r>
            <a:r>
              <a:rPr b="1" lang="en-US" sz="3000" spc="-1" strike="noStrike">
                <a:solidFill>
                  <a:srgbClr val="ffa000"/>
                </a:solidFill>
                <a:latin typeface="Calibri"/>
              </a:rPr>
              <a:t> </a:t>
            </a:r>
            <a:r>
              <a:rPr b="1" lang="en-US" sz="3000" spc="-1" strike="noStrike">
                <a:solidFill>
                  <a:srgbClr val="ffa000"/>
                </a:solidFill>
                <a:latin typeface="Consolas"/>
              </a:rPr>
              <a:t>href="…"&gt;</a:t>
            </a:r>
            <a:endParaRPr b="0" lang="en-US" sz="3000" spc="-1" strike="noStrike">
              <a:latin typeface="Arial"/>
            </a:endParaRPr>
          </a:p>
          <a:p>
            <a:pPr marL="456840" indent="-456480">
              <a:lnSpc>
                <a:spcPct val="100000"/>
              </a:lnSpc>
              <a:spcBef>
                <a:spcPts val="1800"/>
              </a:spcBef>
              <a:spcAft>
                <a:spcPts val="601"/>
              </a:spcAft>
              <a:buClr>
                <a:srgbClr val="ffa000"/>
              </a:buClr>
              <a:buFont typeface="Wingdings" charset="2"/>
              <a:buChar char=""/>
            </a:pPr>
            <a:r>
              <a:rPr b="0" lang="en-US" sz="3200" spc="-1" strike="noStrike">
                <a:solidFill>
                  <a:srgbClr val="ffa000"/>
                </a:solidFill>
                <a:latin typeface="Calibri"/>
              </a:rPr>
              <a:t>CSS</a:t>
            </a:r>
            <a:r>
              <a:rPr b="0" lang="en-US" sz="3200" spc="-1" strike="noStrike">
                <a:solidFill>
                  <a:srgbClr val="ffffff"/>
                </a:solidFill>
                <a:latin typeface="Calibri"/>
              </a:rPr>
              <a:t> adds styling to the HTML documents</a:t>
            </a:r>
            <a:endParaRPr b="0" lang="en-US" sz="3200" spc="-1" strike="noStrike">
              <a:latin typeface="Arial"/>
            </a:endParaRPr>
          </a:p>
          <a:p>
            <a:pPr lvl="1" marL="990000" indent="-380520">
              <a:lnSpc>
                <a:spcPct val="100000"/>
              </a:lnSpc>
              <a:spcBef>
                <a:spcPts val="601"/>
              </a:spcBef>
              <a:spcAft>
                <a:spcPts val="601"/>
              </a:spcAft>
              <a:buClr>
                <a:srgbClr val="ffffff"/>
              </a:buClr>
              <a:buFont typeface="Wingdings" charset="2"/>
              <a:buChar char=""/>
            </a:pPr>
            <a:r>
              <a:rPr b="0" lang="en-US" sz="3000" spc="-1" strike="noStrike">
                <a:solidFill>
                  <a:srgbClr val="ffffff"/>
                </a:solidFill>
                <a:latin typeface="Calibri"/>
              </a:rPr>
              <a:t>Font, color, background, alignment, …</a:t>
            </a:r>
            <a:endParaRPr b="0" lang="en-US" sz="3000" spc="-1" strike="noStrike">
              <a:latin typeface="Arial"/>
            </a:endParaRPr>
          </a:p>
          <a:p>
            <a:pPr lvl="1" marL="990000" indent="-380520">
              <a:lnSpc>
                <a:spcPct val="100000"/>
              </a:lnSpc>
              <a:spcBef>
                <a:spcPts val="601"/>
              </a:spcBef>
              <a:spcAft>
                <a:spcPts val="601"/>
              </a:spcAft>
              <a:buClr>
                <a:srgbClr val="ffffff"/>
              </a:buClr>
              <a:buFont typeface="Wingdings" charset="2"/>
              <a:buChar char=""/>
            </a:pPr>
            <a:r>
              <a:rPr b="0" lang="en-US" sz="3000" spc="-1" strike="noStrike">
                <a:solidFill>
                  <a:srgbClr val="ffffff"/>
                </a:solidFill>
                <a:latin typeface="Calibri"/>
              </a:rPr>
              <a:t>Layout, position, size, margins, paddings, …</a:t>
            </a:r>
            <a:endParaRPr b="0" lang="en-US" sz="3000" spc="-1" strike="noStrike">
              <a:latin typeface="Arial"/>
            </a:endParaRPr>
          </a:p>
          <a:p>
            <a:pPr marL="456840" indent="-456480">
              <a:lnSpc>
                <a:spcPct val="100000"/>
              </a:lnSpc>
              <a:spcBef>
                <a:spcPts val="1800"/>
              </a:spcBef>
              <a:spcAft>
                <a:spcPts val="601"/>
              </a:spcAft>
              <a:buClr>
                <a:srgbClr val="ffa000"/>
              </a:buClr>
              <a:buFont typeface="Wingdings" charset="2"/>
              <a:buChar char=""/>
            </a:pPr>
            <a:r>
              <a:rPr b="0" lang="en-US" sz="3200" spc="-1" strike="noStrike">
                <a:solidFill>
                  <a:srgbClr val="ffa000"/>
                </a:solidFill>
                <a:latin typeface="Calibri"/>
              </a:rPr>
              <a:t>Web sites</a:t>
            </a:r>
            <a:r>
              <a:rPr b="0" lang="en-US" sz="3200" spc="-1" strike="noStrike">
                <a:solidFill>
                  <a:srgbClr val="ffffff"/>
                </a:solidFill>
                <a:latin typeface="Calibri"/>
              </a:rPr>
              <a:t> consist of HTML + CSS + images</a:t>
            </a:r>
            <a:endParaRPr b="0" lang="en-US" sz="3200" spc="-1" strike="noStrike">
              <a:latin typeface="Arial"/>
            </a:endParaRPr>
          </a:p>
          <a:p>
            <a:pPr lvl="1" marL="990000" indent="-380520">
              <a:lnSpc>
                <a:spcPct val="100000"/>
              </a:lnSpc>
              <a:spcBef>
                <a:spcPts val="601"/>
              </a:spcBef>
              <a:spcAft>
                <a:spcPts val="601"/>
              </a:spcAft>
              <a:buClr>
                <a:srgbClr val="ffffff"/>
              </a:buClr>
              <a:buFont typeface="Wingdings" charset="2"/>
              <a:buChar char=""/>
            </a:pPr>
            <a:r>
              <a:rPr b="0" lang="en-US" sz="3000" spc="-1" strike="noStrike">
                <a:solidFill>
                  <a:srgbClr val="ffffff"/>
                </a:solidFill>
                <a:latin typeface="Calibri"/>
              </a:rPr>
              <a:t>May hold JavaScript code and other assets</a:t>
            </a:r>
            <a:endParaRPr b="0" lang="en-US" sz="3000" spc="-1" strike="noStrike">
              <a:latin typeface="Arial"/>
            </a:endParaRPr>
          </a:p>
          <a:p>
            <a:pPr>
              <a:lnSpc>
                <a:spcPct val="100000"/>
              </a:lnSpc>
              <a:spcBef>
                <a:spcPts val="601"/>
              </a:spcBef>
              <a:spcAft>
                <a:spcPts val="601"/>
              </a:spcAft>
            </a:pPr>
            <a:endParaRPr b="0" lang="en-US" sz="3000" spc="-1" strike="noStrike">
              <a:latin typeface="Arial"/>
            </a:endParaRPr>
          </a:p>
        </p:txBody>
      </p:sp>
      <p:pic>
        <p:nvPicPr>
          <p:cNvPr id="717" name="Picture 15" descr=""/>
          <p:cNvPicPr/>
          <p:nvPr/>
        </p:nvPicPr>
        <p:blipFill>
          <a:blip r:embed="rId2"/>
          <a:stretch/>
        </p:blipFill>
        <p:spPr>
          <a:xfrm>
            <a:off x="9575280" y="1723680"/>
            <a:ext cx="2202120" cy="1235880"/>
          </a:xfrm>
          <a:prstGeom prst="rect">
            <a:avLst/>
          </a:prstGeom>
          <a:ln>
            <a:noFill/>
          </a:ln>
        </p:spPr>
      </p:pic>
    </p:spTree>
  </p:cSld>
  <mc:AlternateContent>
    <mc:Choice Requires="p14">
      <p:transition spd="slow" advTm="5000" p14:dur="2000"/>
    </mc:Choice>
    <mc:Fallback>
      <p:transition spd="slow" advTm="5000"/>
    </mc:Fallback>
  </mc:AlternateContent>
  <p:timing>
    <p:tnLst>
      <p:par>
        <p:cTn id="923" dur="indefinite" restart="never" nodeType="tmRoot">
          <p:childTnLst>
            <p:seq>
              <p:cTn id="924"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TextShape 1"/>
          <p:cNvSpPr txBox="1"/>
          <p:nvPr/>
        </p:nvSpPr>
        <p:spPr>
          <a:xfrm>
            <a:off x="0" y="6400800"/>
            <a:ext cx="12114000" cy="363240"/>
          </a:xfrm>
          <a:prstGeom prst="rect">
            <a:avLst/>
          </a:prstGeom>
          <a:noFill/>
          <a:ln>
            <a:noFill/>
          </a:ln>
        </p:spPr>
        <p:txBody>
          <a:bodyPr lIns="108000" rIns="108000" tIns="36000" bIns="36000">
            <a:normAutofit fontScale="40000"/>
          </a:bodyPr>
          <a:p>
            <a:pPr marL="456840" indent="-456480" algn="ctr">
              <a:lnSpc>
                <a:spcPct val="105000"/>
              </a:lnSpc>
              <a:spcBef>
                <a:spcPts val="601"/>
              </a:spcBef>
              <a:spcAft>
                <a:spcPts val="601"/>
              </a:spcAft>
              <a:buClr>
                <a:srgbClr val="234465"/>
              </a:buClr>
              <a:buFont typeface="Wingdings" charset="2"/>
              <a:buChar char=""/>
            </a:pPr>
            <a:r>
              <a:rPr b="0" lang="en-US" sz="3400" spc="-1" strike="noStrike" u="sng">
                <a:solidFill>
                  <a:srgbClr val="f2ac44"/>
                </a:solidFill>
                <a:uFillTx/>
                <a:latin typeface="Calibri"/>
                <a:hlinkClick r:id="rId1"/>
              </a:rPr>
              <a:t>https://softuni.bg/trainings/courses</a:t>
            </a:r>
            <a:endParaRPr b="0" lang="en-US" sz="3400" spc="-1" strike="noStrike">
              <a:solidFill>
                <a:srgbClr val="234465"/>
              </a:solidFill>
              <a:latin typeface="Calibri"/>
            </a:endParaRPr>
          </a:p>
        </p:txBody>
      </p:sp>
    </p:spTree>
  </p:cSld>
  <mc:AlternateContent>
    <mc:Choice Requires="p14">
      <p:transition spd="slow" advTm="5000" p14:dur="2000"/>
    </mc:Choice>
    <mc:Fallback>
      <p:transition spd="slow" advTm="5000"/>
    </mc:Fallback>
  </mc:AlternateContent>
  <p:timing>
    <p:tnLst>
      <p:par>
        <p:cTn id="925" dur="indefinite" restart="never" nodeType="tmRoot">
          <p:childTnLst>
            <p:seq>
              <p:cTn id="926"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A1A684FC-5B02-4911-9162-ED4D840AF7D9}" type="slidenum">
              <a:rPr b="0" lang="en-US" sz="1000" spc="-1" strike="noStrike">
                <a:solidFill>
                  <a:srgbClr val="234465"/>
                </a:solidFill>
                <a:latin typeface="Calibri"/>
              </a:rPr>
              <a:t>&lt;number&gt;</a:t>
            </a:fld>
            <a:endParaRPr b="0" lang="en-US" sz="1000" spc="-1" strike="noStrike">
              <a:latin typeface="Times New Roman"/>
            </a:endParaRPr>
          </a:p>
        </p:txBody>
      </p:sp>
      <p:sp>
        <p:nvSpPr>
          <p:cNvPr id="326"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Your First HTML Page – Example</a:t>
            </a:r>
            <a:endParaRPr b="0" lang="en-US" sz="4000" spc="-1" strike="noStrike">
              <a:solidFill>
                <a:srgbClr val="234465"/>
              </a:solidFill>
              <a:latin typeface="Calibri"/>
            </a:endParaRPr>
          </a:p>
        </p:txBody>
      </p:sp>
      <p:sp>
        <p:nvSpPr>
          <p:cNvPr id="327" name="CustomShape 3"/>
          <p:cNvSpPr/>
          <p:nvPr/>
        </p:nvSpPr>
        <p:spPr>
          <a:xfrm>
            <a:off x="622440" y="1492920"/>
            <a:ext cx="10943640" cy="4482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&lt;!DOCTYPE html&gt;</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p:txBody>
      </p:sp>
      <p:sp>
        <p:nvSpPr>
          <p:cNvPr id="328" name="CustomShape 4"/>
          <p:cNvSpPr/>
          <p:nvPr/>
        </p:nvSpPr>
        <p:spPr>
          <a:xfrm>
            <a:off x="4417920" y="1600200"/>
            <a:ext cx="3123720" cy="1300680"/>
          </a:xfrm>
          <a:prstGeom prst="wedgeRoundRectCallout">
            <a:avLst>
              <a:gd name="adj1" fmla="val -72836"/>
              <a:gd name="adj2" fmla="val -36795"/>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beedc"/>
                </a:solidFill>
                <a:latin typeface="Calibri"/>
              </a:rPr>
              <a:t>Defines this document to be HTML5</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TextShape 1"/>
          <p:cNvSpPr txBox="1"/>
          <p:nvPr/>
        </p:nvSpPr>
        <p:spPr>
          <a:xfrm>
            <a:off x="190440" y="100800"/>
            <a:ext cx="9503280" cy="882360"/>
          </a:xfrm>
          <a:prstGeom prst="rect">
            <a:avLst/>
          </a:prstGeom>
          <a:noFill/>
          <a:ln>
            <a:noFill/>
          </a:ln>
        </p:spPr>
        <p:txBody>
          <a:bodyPr lIns="108000" rIns="108000" tIns="36000" bIns="36000" anchor="ctr">
            <a:normAutofit/>
          </a:bodyPr>
          <a:p>
            <a:pPr>
              <a:lnSpc>
                <a:spcPct val="100000"/>
              </a:lnSpc>
            </a:pPr>
            <a:r>
              <a:rPr b="1" lang="en-US" sz="4000" spc="-1" strike="noStrike">
                <a:solidFill>
                  <a:srgbClr val="ffffff"/>
                </a:solidFill>
                <a:latin typeface="Calibri"/>
              </a:rPr>
              <a:t>SoftUni Diamond Partners</a:t>
            </a:r>
            <a:endParaRPr b="0" lang="en-US" sz="4000" spc="-1" strike="noStrike">
              <a:solidFill>
                <a:srgbClr val="234465"/>
              </a:solidFill>
              <a:latin typeface="Calibri"/>
            </a:endParaRPr>
          </a:p>
        </p:txBody>
      </p:sp>
      <p:pic>
        <p:nvPicPr>
          <p:cNvPr id="720" name="Infragistics" descr=""/>
          <p:cNvPicPr/>
          <p:nvPr/>
        </p:nvPicPr>
        <p:blipFill>
          <a:blip r:embed="rId1"/>
          <a:srcRect l="-4204" t="0" r="-4204" b="0"/>
          <a:stretch/>
        </p:blipFill>
        <p:spPr>
          <a:xfrm>
            <a:off x="5454360" y="4536000"/>
            <a:ext cx="5668560" cy="863280"/>
          </a:xfrm>
          <a:prstGeom prst="rect">
            <a:avLst/>
          </a:prstGeom>
          <a:ln>
            <a:solidFill>
              <a:schemeClr val="tx1"/>
            </a:solidFill>
          </a:ln>
          <a:effectLst>
            <a:softEdge rad="0"/>
          </a:effectLst>
        </p:spPr>
      </p:pic>
      <p:pic>
        <p:nvPicPr>
          <p:cNvPr id="721" name="Indeavr" descr=""/>
          <p:cNvPicPr/>
          <p:nvPr/>
        </p:nvPicPr>
        <p:blipFill>
          <a:blip r:embed="rId2"/>
          <a:srcRect l="-14632" t="-16131" r="-14632" b="-8662"/>
          <a:stretch/>
        </p:blipFill>
        <p:spPr>
          <a:xfrm>
            <a:off x="1065960" y="4536000"/>
            <a:ext cx="3961800" cy="863280"/>
          </a:xfrm>
          <a:prstGeom prst="rect">
            <a:avLst/>
          </a:prstGeom>
          <a:ln>
            <a:solidFill>
              <a:schemeClr val="tx1"/>
            </a:solidFill>
          </a:ln>
        </p:spPr>
      </p:pic>
      <p:pic>
        <p:nvPicPr>
          <p:cNvPr id="722" name="Liebherr" descr=""/>
          <p:cNvPicPr/>
          <p:nvPr/>
        </p:nvPicPr>
        <p:blipFill>
          <a:blip r:embed="rId3"/>
          <a:srcRect l="-10164" t="0" r="-10164" b="0"/>
          <a:stretch/>
        </p:blipFill>
        <p:spPr>
          <a:xfrm>
            <a:off x="1065960" y="5566320"/>
            <a:ext cx="6176880" cy="863280"/>
          </a:xfrm>
          <a:prstGeom prst="rect">
            <a:avLst/>
          </a:prstGeom>
          <a:ln>
            <a:solidFill>
              <a:schemeClr val="tx1"/>
            </a:solidFill>
          </a:ln>
        </p:spPr>
      </p:pic>
      <p:pic>
        <p:nvPicPr>
          <p:cNvPr id="723" name="Aeternity" descr=""/>
          <p:cNvPicPr/>
          <p:nvPr/>
        </p:nvPicPr>
        <p:blipFill>
          <a:blip r:embed="rId4"/>
          <a:srcRect l="-45635" t="0" r="-45635" b="-5206"/>
          <a:stretch/>
        </p:blipFill>
        <p:spPr>
          <a:xfrm>
            <a:off x="6028920" y="3505320"/>
            <a:ext cx="2046600" cy="863280"/>
          </a:xfrm>
          <a:prstGeom prst="rect">
            <a:avLst/>
          </a:prstGeom>
          <a:ln>
            <a:solidFill>
              <a:schemeClr val="tx1"/>
            </a:solidFill>
          </a:ln>
        </p:spPr>
      </p:pic>
      <p:pic>
        <p:nvPicPr>
          <p:cNvPr id="724" name="Netpeak" descr=""/>
          <p:cNvPicPr/>
          <p:nvPr/>
        </p:nvPicPr>
        <p:blipFill>
          <a:blip r:embed="rId5"/>
          <a:srcRect l="-7291" t="-11446" r="-7291" b="-11446"/>
          <a:stretch/>
        </p:blipFill>
        <p:spPr>
          <a:xfrm>
            <a:off x="5329080" y="2474640"/>
            <a:ext cx="5793480" cy="863280"/>
          </a:xfrm>
          <a:prstGeom prst="rect">
            <a:avLst/>
          </a:prstGeom>
          <a:ln>
            <a:solidFill>
              <a:schemeClr val="tx1"/>
            </a:solidFill>
          </a:ln>
        </p:spPr>
      </p:pic>
      <p:pic>
        <p:nvPicPr>
          <p:cNvPr id="725" name="Sotware Group" descr=""/>
          <p:cNvPicPr/>
          <p:nvPr/>
        </p:nvPicPr>
        <p:blipFill>
          <a:blip r:embed="rId6"/>
          <a:srcRect l="-12287" t="0" r="-9243" b="0"/>
          <a:stretch/>
        </p:blipFill>
        <p:spPr>
          <a:xfrm>
            <a:off x="1065960" y="2474640"/>
            <a:ext cx="3858120" cy="863280"/>
          </a:xfrm>
          <a:prstGeom prst="rect">
            <a:avLst/>
          </a:prstGeom>
          <a:ln>
            <a:solidFill>
              <a:schemeClr val="tx1"/>
            </a:solidFill>
          </a:ln>
        </p:spPr>
      </p:pic>
      <p:pic>
        <p:nvPicPr>
          <p:cNvPr id="726" name="Telenor" descr=""/>
          <p:cNvPicPr/>
          <p:nvPr/>
        </p:nvPicPr>
        <p:blipFill>
          <a:blip r:embed="rId7"/>
          <a:srcRect l="-11999" t="0" r="-11999" b="-2305"/>
          <a:stretch/>
        </p:blipFill>
        <p:spPr>
          <a:xfrm>
            <a:off x="8674920" y="1444320"/>
            <a:ext cx="2447640" cy="863280"/>
          </a:xfrm>
          <a:prstGeom prst="rect">
            <a:avLst/>
          </a:prstGeom>
          <a:ln>
            <a:solidFill>
              <a:schemeClr val="tx1"/>
            </a:solidFill>
          </a:ln>
        </p:spPr>
      </p:pic>
      <p:pic>
        <p:nvPicPr>
          <p:cNvPr id="727" name="XS" descr=""/>
          <p:cNvPicPr/>
          <p:nvPr/>
        </p:nvPicPr>
        <p:blipFill>
          <a:blip r:embed="rId8"/>
          <a:srcRect l="-8793" t="-9455" r="-8793" b="-9455"/>
          <a:stretch/>
        </p:blipFill>
        <p:spPr>
          <a:xfrm>
            <a:off x="1065960" y="1444320"/>
            <a:ext cx="4185360" cy="863280"/>
          </a:xfrm>
          <a:prstGeom prst="rect">
            <a:avLst/>
          </a:prstGeom>
          <a:ln>
            <a:solidFill>
              <a:schemeClr val="tx1"/>
            </a:solidFill>
          </a:ln>
        </p:spPr>
      </p:pic>
      <p:pic>
        <p:nvPicPr>
          <p:cNvPr id="728" name="SB Tech" descr=""/>
          <p:cNvPicPr/>
          <p:nvPr/>
        </p:nvPicPr>
        <p:blipFill>
          <a:blip r:embed="rId9"/>
          <a:srcRect l="-3826" t="6546" r="-684" b="14900"/>
          <a:stretch/>
        </p:blipFill>
        <p:spPr>
          <a:xfrm>
            <a:off x="5606280" y="1444320"/>
            <a:ext cx="2713320" cy="863280"/>
          </a:xfrm>
          <a:prstGeom prst="rect">
            <a:avLst/>
          </a:prstGeom>
          <a:ln>
            <a:solidFill>
              <a:schemeClr val="tx1"/>
            </a:solidFill>
          </a:ln>
        </p:spPr>
      </p:pic>
      <p:pic>
        <p:nvPicPr>
          <p:cNvPr id="729" name="Postbank" descr=""/>
          <p:cNvPicPr/>
          <p:nvPr/>
        </p:nvPicPr>
        <p:blipFill>
          <a:blip r:embed="rId10"/>
          <a:srcRect l="-47599" t="-8957" r="-47599" b="-8957"/>
          <a:stretch/>
        </p:blipFill>
        <p:spPr>
          <a:xfrm>
            <a:off x="7698960" y="5566320"/>
            <a:ext cx="3423600" cy="863280"/>
          </a:xfrm>
          <a:prstGeom prst="rect">
            <a:avLst/>
          </a:prstGeom>
          <a:ln>
            <a:solidFill>
              <a:schemeClr val="tx1"/>
            </a:solidFill>
          </a:ln>
        </p:spPr>
      </p:pic>
      <p:pic>
        <p:nvPicPr>
          <p:cNvPr id="730" name="SuperHosting" descr=""/>
          <p:cNvPicPr/>
          <p:nvPr/>
        </p:nvPicPr>
        <p:blipFill>
          <a:blip r:embed="rId11"/>
          <a:srcRect l="-47927" t="-10755" r="-47927" b="-10755"/>
          <a:stretch/>
        </p:blipFill>
        <p:spPr>
          <a:xfrm>
            <a:off x="8497080" y="3505320"/>
            <a:ext cx="2625840" cy="863280"/>
          </a:xfrm>
          <a:prstGeom prst="rect">
            <a:avLst/>
          </a:prstGeom>
          <a:ln>
            <a:solidFill>
              <a:schemeClr val="tx1"/>
            </a:solidFill>
          </a:ln>
        </p:spPr>
      </p:pic>
      <p:pic>
        <p:nvPicPr>
          <p:cNvPr id="731" name="SmartIT" descr=""/>
          <p:cNvPicPr/>
          <p:nvPr/>
        </p:nvPicPr>
        <p:blipFill>
          <a:blip r:embed="rId12"/>
          <a:srcRect l="-14502" t="-16479" r="-14502" b="-16479"/>
          <a:stretch/>
        </p:blipFill>
        <p:spPr>
          <a:xfrm>
            <a:off x="1065960" y="3505320"/>
            <a:ext cx="4541400" cy="863280"/>
          </a:xfrm>
          <a:prstGeom prst="rect">
            <a:avLst/>
          </a:prstGeom>
          <a:ln>
            <a:solidFill>
              <a:schemeClr val="tx1"/>
            </a:solidFill>
          </a:ln>
        </p:spPr>
      </p:pic>
    </p:spTree>
  </p:cSld>
  <mc:AlternateContent>
    <mc:Choice Requires="p14">
      <p:transition spd="slow" advTm="5000" p14:dur="2000"/>
    </mc:Choice>
    <mc:Fallback>
      <p:transition spd="slow" advTm="5000"/>
    </mc:Fallback>
  </mc:AlternateContent>
  <p:timing>
    <p:tnLst>
      <p:par>
        <p:cTn id="927" dur="indefinite" restart="never" nodeType="tmRoot">
          <p:childTnLst>
            <p:seq>
              <p:cTn id="928"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TextShape 1"/>
          <p:cNvSpPr txBox="1"/>
          <p:nvPr/>
        </p:nvSpPr>
        <p:spPr>
          <a:xfrm>
            <a:off x="190440" y="100800"/>
            <a:ext cx="9503280" cy="882360"/>
          </a:xfrm>
          <a:prstGeom prst="rect">
            <a:avLst/>
          </a:prstGeom>
          <a:noFill/>
          <a:ln>
            <a:noFill/>
          </a:ln>
        </p:spPr>
        <p:txBody>
          <a:bodyPr lIns="108000" rIns="108000" tIns="36000" bIns="36000" anchor="ctr">
            <a:normAutofit/>
          </a:bodyPr>
          <a:p>
            <a:pPr>
              <a:lnSpc>
                <a:spcPct val="100000"/>
              </a:lnSpc>
            </a:pPr>
            <a:r>
              <a:rPr b="1" lang="en-US" sz="4000" spc="-1" strike="noStrike">
                <a:solidFill>
                  <a:srgbClr val="ffffff"/>
                </a:solidFill>
                <a:latin typeface="Calibri"/>
              </a:rPr>
              <a:t>SoftUni Organizational Partners</a:t>
            </a:r>
            <a:endParaRPr b="0" lang="en-US" sz="4000" spc="-1" strike="noStrike">
              <a:solidFill>
                <a:srgbClr val="234465"/>
              </a:solidFill>
              <a:latin typeface="Calibri"/>
            </a:endParaRPr>
          </a:p>
        </p:txBody>
      </p:sp>
      <p:grpSp>
        <p:nvGrpSpPr>
          <p:cNvPr id="733" name="Group 2"/>
          <p:cNvGrpSpPr/>
          <p:nvPr/>
        </p:nvGrpSpPr>
        <p:grpSpPr>
          <a:xfrm>
            <a:off x="1979640" y="1710360"/>
            <a:ext cx="8229240" cy="4150800"/>
            <a:chOff x="1979640" y="1710360"/>
            <a:chExt cx="8229240" cy="4150800"/>
          </a:xfrm>
        </p:grpSpPr>
        <p:pic>
          <p:nvPicPr>
            <p:cNvPr id="734" name="Picture 1" descr=""/>
            <p:cNvPicPr/>
            <p:nvPr/>
          </p:nvPicPr>
          <p:blipFill>
            <a:blip r:embed="rId1"/>
            <a:srcRect l="-5948" t="-24498" r="-5948" b="-24498"/>
            <a:stretch/>
          </p:blipFill>
          <p:spPr>
            <a:xfrm>
              <a:off x="1979640" y="1710360"/>
              <a:ext cx="5191200" cy="1738800"/>
            </a:xfrm>
            <a:prstGeom prst="rect">
              <a:avLst/>
            </a:prstGeom>
            <a:ln>
              <a:solidFill>
                <a:schemeClr val="tx1"/>
              </a:solidFill>
            </a:ln>
          </p:spPr>
        </p:pic>
        <p:pic>
          <p:nvPicPr>
            <p:cNvPr id="735" name="Picture 3" descr=""/>
            <p:cNvPicPr/>
            <p:nvPr/>
          </p:nvPicPr>
          <p:blipFill>
            <a:blip r:embed="rId2"/>
            <a:srcRect l="-6654" t="0" r="6654" b="0"/>
            <a:stretch/>
          </p:blipFill>
          <p:spPr>
            <a:xfrm>
              <a:off x="7837920" y="1710360"/>
              <a:ext cx="2370960" cy="1738800"/>
            </a:xfrm>
            <a:prstGeom prst="rect">
              <a:avLst/>
            </a:prstGeom>
            <a:ln>
              <a:solidFill>
                <a:schemeClr val="tx1"/>
              </a:solidFill>
            </a:ln>
          </p:spPr>
        </p:pic>
        <p:pic>
          <p:nvPicPr>
            <p:cNvPr id="736" name="Picture 4" descr=""/>
            <p:cNvPicPr/>
            <p:nvPr/>
          </p:nvPicPr>
          <p:blipFill>
            <a:blip r:embed="rId3"/>
            <a:srcRect l="-3206" t="-3198" r="-3206" b="-3198"/>
            <a:stretch/>
          </p:blipFill>
          <p:spPr>
            <a:xfrm>
              <a:off x="7309440" y="4122360"/>
              <a:ext cx="2899440" cy="1738800"/>
            </a:xfrm>
            <a:prstGeom prst="rect">
              <a:avLst/>
            </a:prstGeom>
            <a:ln>
              <a:solidFill>
                <a:schemeClr val="tx1"/>
              </a:solidFill>
            </a:ln>
          </p:spPr>
        </p:pic>
        <p:pic>
          <p:nvPicPr>
            <p:cNvPr id="737" name="Picture 5" descr=""/>
            <p:cNvPicPr/>
            <p:nvPr/>
          </p:nvPicPr>
          <p:blipFill>
            <a:blip r:embed="rId4"/>
            <a:srcRect l="-9301" t="-5874" r="-9301" b="-12740"/>
            <a:stretch/>
          </p:blipFill>
          <p:spPr>
            <a:xfrm>
              <a:off x="1979640" y="4122360"/>
              <a:ext cx="4087080" cy="1738800"/>
            </a:xfrm>
            <a:prstGeom prst="rect">
              <a:avLst/>
            </a:prstGeom>
            <a:ln>
              <a:solidFill>
                <a:schemeClr val="tx1"/>
              </a:solidFill>
            </a:ln>
          </p:spPr>
        </p:pic>
      </p:grpSp>
    </p:spTree>
  </p:cSld>
  <mc:AlternateContent>
    <mc:Choice Requires="p14">
      <p:transition spd="slow" advTm="5000" p14:dur="2000"/>
    </mc:Choice>
    <mc:Fallback>
      <p:transition spd="slow" advTm="5000"/>
    </mc:Fallback>
  </mc:AlternateContent>
  <p:timing>
    <p:tnLst>
      <p:par>
        <p:cTn id="929" dur="indefinite" restart="never" nodeType="tmRoot">
          <p:childTnLst>
            <p:seq>
              <p:cTn id="930"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TextShape 1"/>
          <p:cNvSpPr txBox="1"/>
          <p:nvPr/>
        </p:nvSpPr>
        <p:spPr>
          <a:xfrm>
            <a:off x="190440" y="1196280"/>
            <a:ext cx="11814480" cy="5200560"/>
          </a:xfrm>
          <a:prstGeom prst="rect">
            <a:avLst/>
          </a:prstGeom>
          <a:noFill/>
          <a:ln>
            <a:noFill/>
          </a:ln>
        </p:spPr>
        <p:txBody>
          <a:bodyPr lIns="108000" rIns="108000" tIns="36000" bIns="36000"/>
          <a:p>
            <a:pPr marL="456840" indent="-456480">
              <a:lnSpc>
                <a:spcPct val="100000"/>
              </a:lnSpc>
              <a:spcBef>
                <a:spcPts val="601"/>
              </a:spcBef>
              <a:spcAft>
                <a:spcPts val="601"/>
              </a:spcAft>
              <a:buClr>
                <a:srgbClr val="234465"/>
              </a:buClr>
              <a:buFont typeface="Wingdings" charset="2"/>
              <a:buChar char=""/>
            </a:pPr>
            <a:r>
              <a:rPr b="0" lang="en-US" sz="3200" spc="-1" strike="noStrike">
                <a:solidFill>
                  <a:srgbClr val="234465"/>
                </a:solidFill>
                <a:latin typeface="Calibri"/>
              </a:rPr>
              <a:t>Software University – High-Quality Education and </a:t>
            </a:r>
            <a:br/>
            <a:r>
              <a:rPr b="0" lang="en-US" sz="3200" spc="-1" strike="noStrike">
                <a:solidFill>
                  <a:srgbClr val="234465"/>
                </a:solidFill>
                <a:latin typeface="Calibri"/>
              </a:rPr>
              <a:t>Employment Opportunities </a:t>
            </a:r>
            <a:endParaRPr b="0" lang="en-US" sz="3200" spc="-1" strike="noStrike">
              <a:solidFill>
                <a:srgbClr val="234465"/>
              </a:solidFill>
              <a:latin typeface="Calibri"/>
            </a:endParaRPr>
          </a:p>
          <a:p>
            <a:pPr lvl="1" marL="990000" indent="-380520">
              <a:lnSpc>
                <a:spcPct val="100000"/>
              </a:lnSpc>
              <a:spcBef>
                <a:spcPts val="601"/>
              </a:spcBef>
              <a:spcAft>
                <a:spcPts val="601"/>
              </a:spcAft>
              <a:buClr>
                <a:srgbClr val="234465"/>
              </a:buClr>
              <a:buFont typeface="Wingdings" charset="2"/>
              <a:buChar char=""/>
            </a:pPr>
            <a:r>
              <a:rPr b="0" lang="en-US" sz="2900" spc="-1" strike="noStrike" u="sng">
                <a:solidFill>
                  <a:srgbClr val="f2ac44"/>
                </a:solidFill>
                <a:uFillTx/>
                <a:latin typeface="Calibri"/>
                <a:hlinkClick r:id="rId1"/>
              </a:rPr>
              <a:t>softuni.bg</a:t>
            </a:r>
            <a:r>
              <a:rPr b="0" lang="en-US" sz="2900" spc="-1" strike="noStrike">
                <a:solidFill>
                  <a:srgbClr val="234465"/>
                </a:solidFill>
                <a:latin typeface="Calibri"/>
              </a:rPr>
              <a:t> </a:t>
            </a:r>
            <a:endParaRPr b="0" lang="en-US" sz="2900" spc="-1" strike="noStrike">
              <a:solidFill>
                <a:srgbClr val="234465"/>
              </a:solidFill>
              <a:latin typeface="Calibri"/>
            </a:endParaRPr>
          </a:p>
          <a:p>
            <a:pPr marL="456840" indent="-456480">
              <a:lnSpc>
                <a:spcPct val="100000"/>
              </a:lnSpc>
              <a:spcBef>
                <a:spcPts val="601"/>
              </a:spcBef>
              <a:spcAft>
                <a:spcPts val="601"/>
              </a:spcAft>
              <a:buClr>
                <a:srgbClr val="234465"/>
              </a:buClr>
              <a:buFont typeface="Wingdings" charset="2"/>
              <a:buChar char=""/>
            </a:pPr>
            <a:r>
              <a:rPr b="0" lang="en-US" sz="3200" spc="-1" strike="noStrike">
                <a:solidFill>
                  <a:srgbClr val="234465"/>
                </a:solidFill>
                <a:latin typeface="Calibri"/>
              </a:rPr>
              <a:t>Software University Foundation</a:t>
            </a:r>
            <a:endParaRPr b="0" lang="en-US" sz="3200" spc="-1" strike="noStrike">
              <a:solidFill>
                <a:srgbClr val="234465"/>
              </a:solidFill>
              <a:latin typeface="Calibri"/>
            </a:endParaRPr>
          </a:p>
          <a:p>
            <a:pPr lvl="1" marL="990000" indent="-380520">
              <a:lnSpc>
                <a:spcPct val="100000"/>
              </a:lnSpc>
              <a:spcBef>
                <a:spcPts val="601"/>
              </a:spcBef>
              <a:spcAft>
                <a:spcPts val="601"/>
              </a:spcAft>
              <a:buClr>
                <a:srgbClr val="234465"/>
              </a:buClr>
              <a:buFont typeface="Wingdings" charset="2"/>
              <a:buChar char=""/>
            </a:pPr>
            <a:r>
              <a:rPr b="0" lang="en-US" sz="3000" spc="-1" strike="noStrike" u="sng">
                <a:solidFill>
                  <a:srgbClr val="f2ac44"/>
                </a:solidFill>
                <a:uFillTx/>
                <a:latin typeface="Calibri"/>
                <a:hlinkClick r:id="rId2"/>
              </a:rPr>
              <a:t>http://softuni.foundation/</a:t>
            </a:r>
            <a:endParaRPr b="0" lang="en-US" sz="3000" spc="-1" strike="noStrike">
              <a:solidFill>
                <a:srgbClr val="234465"/>
              </a:solidFill>
              <a:latin typeface="Calibri"/>
            </a:endParaRPr>
          </a:p>
          <a:p>
            <a:pPr marL="456840" indent="-456480">
              <a:lnSpc>
                <a:spcPct val="100000"/>
              </a:lnSpc>
              <a:spcBef>
                <a:spcPts val="601"/>
              </a:spcBef>
              <a:spcAft>
                <a:spcPts val="601"/>
              </a:spcAft>
              <a:buClr>
                <a:srgbClr val="234465"/>
              </a:buClr>
              <a:buFont typeface="Wingdings" charset="2"/>
              <a:buChar char=""/>
            </a:pPr>
            <a:r>
              <a:rPr b="0" lang="en-US" sz="3200" spc="-1" strike="noStrike">
                <a:solidFill>
                  <a:srgbClr val="234465"/>
                </a:solidFill>
                <a:latin typeface="Calibri"/>
              </a:rPr>
              <a:t>Software University @ Facebook</a:t>
            </a:r>
            <a:endParaRPr b="0" lang="en-US" sz="3200" spc="-1" strike="noStrike">
              <a:solidFill>
                <a:srgbClr val="234465"/>
              </a:solidFill>
              <a:latin typeface="Calibri"/>
            </a:endParaRPr>
          </a:p>
          <a:p>
            <a:pPr lvl="1" marL="990360" indent="-380520">
              <a:lnSpc>
                <a:spcPct val="100000"/>
              </a:lnSpc>
              <a:spcBef>
                <a:spcPts val="601"/>
              </a:spcBef>
              <a:spcAft>
                <a:spcPts val="601"/>
              </a:spcAft>
              <a:buClr>
                <a:srgbClr val="234465"/>
              </a:buClr>
              <a:buFont typeface="Wingdings" charset="2"/>
              <a:buChar char=""/>
            </a:pPr>
            <a:r>
              <a:rPr b="0" lang="en-US" sz="2900" spc="-1" strike="noStrike" u="sng">
                <a:solidFill>
                  <a:srgbClr val="f2ac44"/>
                </a:solidFill>
                <a:uFillTx/>
                <a:latin typeface="Calibri"/>
                <a:hlinkClick r:id="rId3"/>
              </a:rPr>
              <a:t>facebook.com/SoftwareUniversity</a:t>
            </a:r>
            <a:endParaRPr b="0" lang="en-US" sz="2900" spc="-1" strike="noStrike">
              <a:solidFill>
                <a:srgbClr val="234465"/>
              </a:solidFill>
              <a:latin typeface="Calibri"/>
            </a:endParaRPr>
          </a:p>
          <a:p>
            <a:pPr marL="456840" indent="-456480">
              <a:lnSpc>
                <a:spcPct val="100000"/>
              </a:lnSpc>
              <a:spcBef>
                <a:spcPts val="601"/>
              </a:spcBef>
              <a:spcAft>
                <a:spcPts val="601"/>
              </a:spcAft>
              <a:buClr>
                <a:srgbClr val="234465"/>
              </a:buClr>
              <a:buFont typeface="Wingdings" charset="2"/>
              <a:buChar char=""/>
            </a:pPr>
            <a:r>
              <a:rPr b="0" lang="en-US" sz="3200" spc="-1" strike="noStrike">
                <a:solidFill>
                  <a:srgbClr val="234465"/>
                </a:solidFill>
                <a:latin typeface="Calibri"/>
              </a:rPr>
              <a:t>Software University Forums</a:t>
            </a:r>
            <a:endParaRPr b="0" lang="en-US" sz="3200" spc="-1" strike="noStrike">
              <a:solidFill>
                <a:srgbClr val="234465"/>
              </a:solidFill>
              <a:latin typeface="Calibri"/>
            </a:endParaRPr>
          </a:p>
          <a:p>
            <a:pPr lvl="1" marL="990360" indent="-380520">
              <a:lnSpc>
                <a:spcPct val="100000"/>
              </a:lnSpc>
              <a:spcBef>
                <a:spcPts val="601"/>
              </a:spcBef>
              <a:spcAft>
                <a:spcPts val="601"/>
              </a:spcAft>
              <a:buClr>
                <a:srgbClr val="234465"/>
              </a:buClr>
              <a:buFont typeface="Wingdings" charset="2"/>
              <a:buChar char=""/>
            </a:pPr>
            <a:r>
              <a:rPr b="0" lang="en-US" sz="2800" spc="-1" strike="noStrike" u="sng">
                <a:solidFill>
                  <a:srgbClr val="f2ac44"/>
                </a:solidFill>
                <a:uFillTx/>
                <a:latin typeface="Calibri"/>
                <a:hlinkClick r:id="rId4"/>
              </a:rPr>
              <a:t>forum.softuni.bg</a:t>
            </a:r>
            <a:endParaRPr b="0" lang="en-US" sz="2800" spc="-1" strike="noStrike">
              <a:solidFill>
                <a:srgbClr val="234465"/>
              </a:solidFill>
              <a:latin typeface="Calibri"/>
            </a:endParaRPr>
          </a:p>
          <a:p>
            <a:pPr>
              <a:lnSpc>
                <a:spcPct val="100000"/>
              </a:lnSpc>
              <a:spcBef>
                <a:spcPts val="601"/>
              </a:spcBef>
              <a:spcAft>
                <a:spcPts val="601"/>
              </a:spcAft>
            </a:pPr>
            <a:endParaRPr b="0" lang="en-US" sz="2800" spc="-1" strike="noStrike">
              <a:solidFill>
                <a:srgbClr val="234465"/>
              </a:solidFill>
              <a:latin typeface="Calibri"/>
            </a:endParaRPr>
          </a:p>
        </p:txBody>
      </p:sp>
      <p:sp>
        <p:nvSpPr>
          <p:cNvPr id="739" name="TextShape 2"/>
          <p:cNvSpPr txBox="1"/>
          <p:nvPr/>
        </p:nvSpPr>
        <p:spPr>
          <a:xfrm>
            <a:off x="190440" y="100800"/>
            <a:ext cx="9503280" cy="882360"/>
          </a:xfrm>
          <a:prstGeom prst="rect">
            <a:avLst/>
          </a:prstGeom>
          <a:noFill/>
          <a:ln>
            <a:noFill/>
          </a:ln>
        </p:spPr>
        <p:txBody>
          <a:bodyPr lIns="108000" rIns="108000" tIns="36000" bIns="36000" anchor="ctr">
            <a:normAutofit fontScale="55000"/>
          </a:bodyPr>
          <a:p>
            <a:pPr>
              <a:lnSpc>
                <a:spcPct val="100000"/>
              </a:lnSpc>
            </a:pPr>
            <a:r>
              <a:rPr b="1" lang="en-US" sz="4000" spc="-1" strike="noStrike">
                <a:solidFill>
                  <a:srgbClr val="ffffff"/>
                </a:solidFill>
                <a:latin typeface="Calibri"/>
              </a:rPr>
              <a:t>Trainings @ Software University (SoftUni)</a:t>
            </a:r>
            <a:endParaRPr b="0" lang="en-US" sz="4000" spc="-1" strike="noStrike">
              <a:solidFill>
                <a:srgbClr val="234465"/>
              </a:solidFill>
              <a:latin typeface="Calibri"/>
            </a:endParaRPr>
          </a:p>
        </p:txBody>
      </p:sp>
      <p:pic>
        <p:nvPicPr>
          <p:cNvPr id="740" name="Picture 14" descr=""/>
          <p:cNvPicPr/>
          <p:nvPr/>
        </p:nvPicPr>
        <p:blipFill>
          <a:blip r:embed="rId5"/>
          <a:stretch/>
        </p:blipFill>
        <p:spPr>
          <a:xfrm>
            <a:off x="6932520" y="2538000"/>
            <a:ext cx="2122200" cy="529200"/>
          </a:xfrm>
          <a:prstGeom prst="rect">
            <a:avLst/>
          </a:prstGeom>
          <a:ln>
            <a:noFill/>
          </a:ln>
        </p:spPr>
      </p:pic>
      <p:pic>
        <p:nvPicPr>
          <p:cNvPr id="741" name="Picture 17" descr=""/>
          <p:cNvPicPr/>
          <p:nvPr/>
        </p:nvPicPr>
        <p:blipFill>
          <a:blip r:embed="rId6"/>
          <a:stretch/>
        </p:blipFill>
        <p:spPr>
          <a:xfrm>
            <a:off x="8621280" y="2057400"/>
            <a:ext cx="3366360" cy="4482720"/>
          </a:xfrm>
          <a:prstGeom prst="rect">
            <a:avLst/>
          </a:prstGeom>
          <a:ln>
            <a:noFill/>
          </a:ln>
        </p:spPr>
      </p:pic>
      <p:pic>
        <p:nvPicPr>
          <p:cNvPr id="742" name="Picture 4" descr=""/>
          <p:cNvPicPr/>
          <p:nvPr/>
        </p:nvPicPr>
        <p:blipFill>
          <a:blip r:embed="rId7"/>
          <a:stretch/>
        </p:blipFill>
        <p:spPr>
          <a:xfrm>
            <a:off x="6932520" y="3654360"/>
            <a:ext cx="1118160" cy="1118160"/>
          </a:xfrm>
          <a:prstGeom prst="rect">
            <a:avLst/>
          </a:prstGeom>
          <a:ln>
            <a:noFill/>
          </a:ln>
        </p:spPr>
      </p:pic>
      <p:pic>
        <p:nvPicPr>
          <p:cNvPr id="743" name="Picture 12" descr=""/>
          <p:cNvPicPr/>
          <p:nvPr/>
        </p:nvPicPr>
        <p:blipFill>
          <a:blip r:embed="rId8"/>
          <a:stretch/>
        </p:blipFill>
        <p:spPr>
          <a:xfrm>
            <a:off x="6932520" y="5359680"/>
            <a:ext cx="1041480" cy="1041480"/>
          </a:xfrm>
          <a:prstGeom prst="rect">
            <a:avLst/>
          </a:prstGeom>
          <a:ln>
            <a:noFill/>
          </a:ln>
        </p:spPr>
      </p:pic>
    </p:spTree>
  </p:cSld>
  <mc:AlternateContent>
    <mc:Choice Requires="p14">
      <p:transition spd="slow" advTm="5000" p14:dur="2000"/>
    </mc:Choice>
    <mc:Fallback>
      <p:transition spd="slow" advTm="5000"/>
    </mc:Fallback>
  </mc:AlternateContent>
  <p:timing>
    <p:tnLst>
      <p:par>
        <p:cTn id="931" dur="indefinite" restart="never" nodeType="tmRoot">
          <p:childTnLst>
            <p:seq>
              <p:cTn id="932"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TextShape 1"/>
          <p:cNvSpPr txBox="1"/>
          <p:nvPr/>
        </p:nvSpPr>
        <p:spPr>
          <a:xfrm>
            <a:off x="190440" y="1196280"/>
            <a:ext cx="11814480" cy="5200560"/>
          </a:xfrm>
          <a:prstGeom prst="rect">
            <a:avLst/>
          </a:prstGeom>
          <a:noFill/>
          <a:ln>
            <a:noFill/>
          </a:ln>
        </p:spPr>
        <p:txBody>
          <a:bodyPr lIns="108000" rIns="108000" tIns="36000" bIns="36000">
            <a:normAutofit/>
          </a:bodyPr>
          <a:p>
            <a:pPr marL="456840" indent="-456480">
              <a:lnSpc>
                <a:spcPct val="105000"/>
              </a:lnSpc>
              <a:spcBef>
                <a:spcPts val="601"/>
              </a:spcBef>
              <a:spcAft>
                <a:spcPts val="601"/>
              </a:spcAft>
              <a:buClr>
                <a:srgbClr val="234465"/>
              </a:buClr>
              <a:buFont typeface="Wingdings" charset="2"/>
              <a:buChar char=""/>
            </a:pPr>
            <a:r>
              <a:rPr b="0" lang="en-US" sz="3400" spc="-1" strike="noStrike">
                <a:solidFill>
                  <a:srgbClr val="234465"/>
                </a:solidFill>
                <a:latin typeface="Calibri"/>
              </a:rPr>
              <a:t>This course (slides, examples, demos, videos, homework, etc.)</a:t>
            </a:r>
            <a:br/>
            <a:r>
              <a:rPr b="0" lang="en-US" sz="3400" spc="-1" strike="noStrike">
                <a:solidFill>
                  <a:srgbClr val="234465"/>
                </a:solidFill>
                <a:latin typeface="Calibri"/>
              </a:rPr>
              <a:t>is licensed under the "</a:t>
            </a:r>
            <a:r>
              <a:rPr b="0" lang="en-US" sz="3400" spc="-1" strike="noStrike" u="sng">
                <a:solidFill>
                  <a:srgbClr val="f2ac44"/>
                </a:solidFill>
                <a:uFillTx/>
                <a:latin typeface="Calibri"/>
                <a:hlinkClick r:id="rId1"/>
              </a:rPr>
              <a:t>Creative Commons </a:t>
            </a:r>
            <a:r>
              <a:rPr b="0" lang="en-US" sz="3400" spc="-1" strike="noStrike" u="sng">
                <a:solidFill>
                  <a:srgbClr val="f2ac44"/>
                </a:solidFill>
                <a:uFillTx/>
                <a:latin typeface="Calibri"/>
                <a:hlinkClick r:id="rId2"/>
              </a:rPr>
              <a:t>Attribution-NonCommercial-ShareAlike</a:t>
            </a:r>
            <a:r>
              <a:rPr b="0" lang="en-US" sz="3400" spc="-1" strike="noStrike" u="sng">
                <a:solidFill>
                  <a:srgbClr val="f2ac44"/>
                </a:solidFill>
                <a:uFillTx/>
                <a:latin typeface="Calibri"/>
                <a:hlinkClick r:id="rId3"/>
              </a:rPr>
              <a:t> 4.0 International</a:t>
            </a:r>
            <a:r>
              <a:rPr b="0" lang="en-US" sz="3400" spc="-1" strike="noStrike">
                <a:solidFill>
                  <a:srgbClr val="234465"/>
                </a:solidFill>
                <a:latin typeface="Calibri"/>
              </a:rPr>
              <a:t>" license</a:t>
            </a:r>
            <a:endParaRPr b="0" lang="en-US" sz="3400" spc="-1" strike="noStrike">
              <a:solidFill>
                <a:srgbClr val="234465"/>
              </a:solidFill>
              <a:latin typeface="Calibri"/>
            </a:endParaRPr>
          </a:p>
        </p:txBody>
      </p:sp>
      <p:sp>
        <p:nvSpPr>
          <p:cNvPr id="745" name="TextShape 2"/>
          <p:cNvSpPr txBox="1"/>
          <p:nvPr/>
        </p:nvSpPr>
        <p:spPr>
          <a:xfrm>
            <a:off x="190440" y="100800"/>
            <a:ext cx="9503280" cy="882360"/>
          </a:xfrm>
          <a:prstGeom prst="rect">
            <a:avLst/>
          </a:prstGeom>
          <a:noFill/>
          <a:ln>
            <a:noFill/>
          </a:ln>
        </p:spPr>
        <p:txBody>
          <a:bodyPr lIns="108000" rIns="108000" tIns="36000" bIns="36000" anchor="ctr">
            <a:normAutofit/>
          </a:bodyPr>
          <a:p>
            <a:pPr>
              <a:lnSpc>
                <a:spcPct val="100000"/>
              </a:lnSpc>
            </a:pPr>
            <a:r>
              <a:rPr b="1" lang="en-US" sz="4000" spc="-1" strike="noStrike">
                <a:solidFill>
                  <a:srgbClr val="ffffff"/>
                </a:solidFill>
                <a:latin typeface="Calibri"/>
              </a:rPr>
              <a:t>License</a:t>
            </a:r>
            <a:endParaRPr b="0" lang="en-US" sz="4000" spc="-1" strike="noStrike">
              <a:solidFill>
                <a:srgbClr val="234465"/>
              </a:solidFill>
              <a:latin typeface="Calibri"/>
            </a:endParaRPr>
          </a:p>
        </p:txBody>
      </p:sp>
      <p:sp>
        <p:nvSpPr>
          <p:cNvPr id="746" name="TextShape 3"/>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2F67D87E-F208-47D2-A1A1-33BF5DA0B6BB}" type="slidenum">
              <a:rPr b="0" lang="en-US" sz="1000" spc="-1" strike="noStrike">
                <a:solidFill>
                  <a:srgbClr val="234465"/>
                </a:solidFill>
                <a:latin typeface="Calibri"/>
              </a:rPr>
              <a:t>&lt;number&gt;</a:t>
            </a:fld>
            <a:endParaRPr b="0" lang="en-US" sz="1000" spc="-1" strike="noStrike">
              <a:latin typeface="Times New Roman"/>
            </a:endParaRPr>
          </a:p>
        </p:txBody>
      </p:sp>
      <p:pic>
        <p:nvPicPr>
          <p:cNvPr id="747" name="Picture 4" descr=""/>
          <p:cNvPicPr/>
          <p:nvPr/>
        </p:nvPicPr>
        <p:blipFill>
          <a:blip r:embed="rId4"/>
          <a:stretch/>
        </p:blipFill>
        <p:spPr>
          <a:xfrm>
            <a:off x="3771720" y="3809880"/>
            <a:ext cx="4641840" cy="1623960"/>
          </a:xfrm>
          <a:prstGeom prst="rect">
            <a:avLst/>
          </a:prstGeom>
          <a:ln>
            <a:solidFill>
              <a:schemeClr val="accent2">
                <a:lumMod val="75000"/>
              </a:schemeClr>
            </a:solidFill>
          </a:ln>
        </p:spPr>
      </p:pic>
    </p:spTree>
  </p:cSld>
  <mc:AlternateContent>
    <mc:Choice Requires="p14">
      <p:transition spd="slow" advTm="5000" p14:dur="2000"/>
    </mc:Choice>
    <mc:Fallback>
      <p:transition spd="slow" advTm="5000"/>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CA9484F3-15A4-48FF-B373-EC4C96E55A80}" type="slidenum">
              <a:rPr b="0" lang="en-US" sz="1000" spc="-1" strike="noStrike">
                <a:solidFill>
                  <a:srgbClr val="234465"/>
                </a:solidFill>
                <a:latin typeface="Calibri"/>
              </a:rPr>
              <a:t>&lt;number&gt;</a:t>
            </a:fld>
            <a:endParaRPr b="0" lang="en-US" sz="1000" spc="-1" strike="noStrike">
              <a:latin typeface="Times New Roman"/>
            </a:endParaRPr>
          </a:p>
        </p:txBody>
      </p:sp>
      <p:sp>
        <p:nvSpPr>
          <p:cNvPr id="330"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Your First HTML Page – Example</a:t>
            </a:r>
            <a:endParaRPr b="0" lang="en-US" sz="4000" spc="-1" strike="noStrike">
              <a:solidFill>
                <a:srgbClr val="234465"/>
              </a:solidFill>
              <a:latin typeface="Calibri"/>
            </a:endParaRPr>
          </a:p>
        </p:txBody>
      </p:sp>
      <p:sp>
        <p:nvSpPr>
          <p:cNvPr id="331" name="CustomShape 3"/>
          <p:cNvSpPr/>
          <p:nvPr/>
        </p:nvSpPr>
        <p:spPr>
          <a:xfrm>
            <a:off x="622440" y="1492920"/>
            <a:ext cx="10943640" cy="4482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&lt;!DOCTYPE html&gt;</a:t>
            </a: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p:txBody>
      </p:sp>
      <p:sp>
        <p:nvSpPr>
          <p:cNvPr id="332" name="CustomShape 4"/>
          <p:cNvSpPr/>
          <p:nvPr/>
        </p:nvSpPr>
        <p:spPr>
          <a:xfrm>
            <a:off x="2649600" y="2077920"/>
            <a:ext cx="3428640" cy="843480"/>
          </a:xfrm>
          <a:prstGeom prst="wedgeRoundRectCallout">
            <a:avLst>
              <a:gd name="adj1" fmla="val -69915"/>
              <a:gd name="adj2" fmla="val -24839"/>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beedc"/>
                </a:solidFill>
                <a:latin typeface="Calibri"/>
              </a:rPr>
              <a:t>The root element of an HTML page</a:t>
            </a:r>
            <a:endParaRPr b="0" lang="en-US" sz="2800" spc="-1" strike="noStrike">
              <a:latin typeface="Arial"/>
            </a:endParaRPr>
          </a:p>
        </p:txBody>
      </p:sp>
      <p:sp>
        <p:nvSpPr>
          <p:cNvPr id="333" name="CustomShape 5"/>
          <p:cNvSpPr/>
          <p:nvPr/>
        </p:nvSpPr>
        <p:spPr>
          <a:xfrm>
            <a:off x="2649600" y="4572000"/>
            <a:ext cx="4054320" cy="1049400"/>
          </a:xfrm>
          <a:prstGeom prst="wedgeRoundRectCallout">
            <a:avLst>
              <a:gd name="adj1" fmla="val -67334"/>
              <a:gd name="adj2" fmla="val 38077"/>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beedc"/>
                </a:solidFill>
                <a:latin typeface="Calibri"/>
              </a:rPr>
              <a:t>Note: Almost every HTML tag must be closed</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119" dur="indefinite" restart="never" nodeType="tmRoot">
          <p:childTnLst>
            <p:seq>
              <p:cTn id="120" dur="indefinite" nodeType="mainSeq">
                <p:childTnLst>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33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11563560" y="6397200"/>
            <a:ext cx="428400" cy="308520"/>
          </a:xfrm>
          <a:prstGeom prst="rect">
            <a:avLst/>
          </a:prstGeom>
          <a:noFill/>
          <a:ln>
            <a:noFill/>
          </a:ln>
        </p:spPr>
        <p:txBody>
          <a:bodyPr lIns="36000" rIns="36000" tIns="36000" bIns="36000" anchor="ctr"/>
          <a:p>
            <a:pPr algn="r">
              <a:lnSpc>
                <a:spcPct val="100000"/>
              </a:lnSpc>
            </a:pPr>
            <a:fld id="{0A6FDBAE-A329-45F3-ABBF-67CFCB476F55}" type="slidenum">
              <a:rPr b="0" lang="en-US" sz="1000" spc="-1" strike="noStrike">
                <a:solidFill>
                  <a:srgbClr val="234465"/>
                </a:solidFill>
                <a:latin typeface="Calibri"/>
              </a:rPr>
              <a:t>&lt;number&gt;</a:t>
            </a:fld>
            <a:endParaRPr b="0" lang="en-US" sz="1000" spc="-1" strike="noStrike">
              <a:latin typeface="Times New Roman"/>
            </a:endParaRPr>
          </a:p>
        </p:txBody>
      </p:sp>
      <p:sp>
        <p:nvSpPr>
          <p:cNvPr id="335" name="TextShape 2"/>
          <p:cNvSpPr txBox="1"/>
          <p:nvPr/>
        </p:nvSpPr>
        <p:spPr>
          <a:xfrm>
            <a:off x="190440" y="100800"/>
            <a:ext cx="9503280" cy="882360"/>
          </a:xfrm>
          <a:prstGeom prst="rect">
            <a:avLst/>
          </a:prstGeom>
          <a:noFill/>
          <a:ln>
            <a:noFill/>
          </a:ln>
        </p:spPr>
        <p:txBody>
          <a:bodyPr lIns="108000" rIns="108000" tIns="36000" bIns="36000" anchor="ctr"/>
          <a:p>
            <a:pPr>
              <a:lnSpc>
                <a:spcPct val="100000"/>
              </a:lnSpc>
            </a:pPr>
            <a:r>
              <a:rPr b="1" lang="en-US" sz="4000" spc="-1" strike="noStrike">
                <a:solidFill>
                  <a:srgbClr val="ffffff"/>
                </a:solidFill>
                <a:latin typeface="Calibri"/>
              </a:rPr>
              <a:t>Your First HTML Page – Example</a:t>
            </a:r>
            <a:endParaRPr b="0" lang="en-US" sz="4000" spc="-1" strike="noStrike">
              <a:solidFill>
                <a:srgbClr val="234465"/>
              </a:solidFill>
              <a:latin typeface="Calibri"/>
            </a:endParaRPr>
          </a:p>
        </p:txBody>
      </p:sp>
      <p:sp>
        <p:nvSpPr>
          <p:cNvPr id="336" name="CustomShape 3"/>
          <p:cNvSpPr/>
          <p:nvPr/>
        </p:nvSpPr>
        <p:spPr>
          <a:xfrm>
            <a:off x="622440" y="1492920"/>
            <a:ext cx="10943640" cy="4482360"/>
          </a:xfrm>
          <a:prstGeom prst="rect">
            <a:avLst/>
          </a:prstGeom>
          <a:solidFill>
            <a:schemeClr val="accent5">
              <a:lumMod val="40000"/>
              <a:lumOff val="60000"/>
              <a:alpha val="20000"/>
            </a:schemeClr>
          </a:solidFill>
          <a:ln w="12600">
            <a:solidFill>
              <a:schemeClr val="accent5">
                <a:lumMod val="60000"/>
                <a:lumOff val="40000"/>
              </a:schemeClr>
            </a:solidFill>
            <a:round/>
          </a:ln>
        </p:spPr>
        <p:style>
          <a:lnRef idx="0"/>
          <a:fillRef idx="0"/>
          <a:effectRef idx="0"/>
          <a:fontRef idx="minor"/>
        </p:style>
        <p:txBody>
          <a:bodyPr lIns="144000" rIns="144000" tIns="108000" bIns="108000"/>
          <a:p>
            <a:pPr>
              <a:lnSpc>
                <a:spcPct val="100000"/>
              </a:lnSpc>
            </a:pPr>
            <a:r>
              <a:rPr b="1" lang="en-US" sz="2800" spc="-1" strike="noStrike">
                <a:solidFill>
                  <a:srgbClr val="ffa000"/>
                </a:solidFill>
                <a:latin typeface="Consolas"/>
              </a:rPr>
              <a:t>&lt;!DOCTYPE html&gt;</a:t>
            </a: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ffa000"/>
                </a:solidFill>
                <a:latin typeface="Consolas"/>
              </a:rPr>
              <a:t>  </a:t>
            </a:r>
            <a:r>
              <a:rPr b="1" lang="en-US" sz="2800" spc="-1" strike="noStrike">
                <a:solidFill>
                  <a:srgbClr val="ffa000"/>
                </a:solidFill>
                <a:latin typeface="Consolas"/>
              </a:rPr>
              <a:t>&lt;/head&gt;</a:t>
            </a: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ffa000"/>
                </a:solidFill>
                <a:latin typeface="Consolas"/>
              </a:rPr>
              <a:t>&lt;/html&gt;</a:t>
            </a:r>
            <a:endParaRPr b="0" lang="en-US" sz="2800" spc="-1" strike="noStrike">
              <a:latin typeface="Arial"/>
            </a:endParaRPr>
          </a:p>
        </p:txBody>
      </p:sp>
      <p:sp>
        <p:nvSpPr>
          <p:cNvPr id="337" name="CustomShape 4"/>
          <p:cNvSpPr/>
          <p:nvPr/>
        </p:nvSpPr>
        <p:spPr>
          <a:xfrm>
            <a:off x="3134160" y="2209680"/>
            <a:ext cx="3686760" cy="1294920"/>
          </a:xfrm>
          <a:prstGeom prst="wedgeRoundRectCallout">
            <a:avLst>
              <a:gd name="adj1" fmla="val -71138"/>
              <a:gd name="adj2" fmla="val -18430"/>
              <a:gd name="adj3" fmla="val 16667"/>
            </a:avLst>
          </a:prstGeom>
          <a:solidFill>
            <a:schemeClr val="tx2">
              <a:alpha val="94902"/>
            </a:schemeClr>
          </a:solidFill>
          <a:ln w="19080">
            <a:solidFill>
              <a:schemeClr val="accent5">
                <a:alpha val="80000"/>
              </a:schemeClr>
            </a:solidFill>
            <a:round/>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0" lang="en-US" sz="2800" spc="-1" strike="noStrike">
                <a:solidFill>
                  <a:srgbClr val="fbeedc"/>
                </a:solidFill>
                <a:latin typeface="Calibri"/>
              </a:rPr>
              <a:t>Contains meta information about the document</a:t>
            </a:r>
            <a:endParaRPr b="0" lang="en-US" sz="2800" spc="-1" strike="noStrike">
              <a:latin typeface="Arial"/>
            </a:endParaRPr>
          </a:p>
        </p:txBody>
      </p:sp>
    </p:spTree>
  </p:cSld>
  <mc:AlternateContent>
    <mc:Choice Requires="p14">
      <p:transition spd="slow" advTm="5000" p14:dur="2000"/>
    </mc:Choice>
    <mc:Fallback>
      <p:transition spd="slow" advTm="5000"/>
    </mc:Fallback>
  </mc:AlternateContent>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SoftUni-PowerPoint-Template-3-1</Template>
  <TotalTime>806</TotalTime>
  <Application>LibreOffice/6.1.3.2$Linux_X86_64 LibreOffice_project/10$Build-2</Application>
  <Words>3845</Words>
  <Paragraphs>793</Paragraphs>
  <Company>Software University (SoftUni)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2014-01-02T17:00:34Z</dcterms:created>
  <dc:creator>Software University Foundation</dc:creator>
  <dc:description>Software University Foundation - http://softuni.foundation/</dc:description>
  <cp:keywords>session cache pipeline CSRF sockets rest signalR roles authentication authorization web net core entity framework csharp server http protocol html css cookies asp mvc identity razor filters SoftUni Software University programming software development software engineering course</cp:keywords>
  <dc:language>en-US</dc:language>
  <cp:lastModifiedBy/>
  <dcterms:modified xsi:type="dcterms:W3CDTF">2019-01-14T21:11:17Z</dcterms:modified>
  <cp:revision>462</cp:revision>
  <dc:subject>Software Development Course</dc:subject>
  <dc:title>Web Development Basics – Course Overview</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Software University (SoftUni)</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29</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73</vt:i4>
  </property>
  <property fmtid="{D5CDD505-2E9C-101B-9397-08002B2CF9AE}" pid="13" name="_TemplateID">
    <vt:lpwstr>TC027879909991</vt:lpwstr>
  </property>
  <property fmtid="{D5CDD505-2E9C-101B-9397-08002B2CF9AE}" pid="14" name="category">
    <vt:lpwstr>programming;computer programming;software development;web development</vt:lpwstr>
  </property>
</Properties>
</file>